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Modern Health Care: Innovations and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t>Generated by Gemini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Evolution of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- Definition: A shift from reactive treatment to proactive, predictive, and personalized care.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Key Pillars: Technology, Patient-Centricity, Data-Driven Decisions, and Accessibility.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Core Transition: Moving from a 'one-size-fits-all' model to tailored health solutions for individuals.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From Illness to Wellness: Emphasis on prevention and overall well-being, not just curing diseases.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The Digital Revolution in Medicine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- Telehealth &amp; Remote Monitoring: Virtual consultations and wearable devices providing real-time data.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Artificial Intelligence (AI): Powering faster, more accurate diagnostics and predicting disease outbreaks.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Personalized Medicine: Using genomics to tailor treatments and drugs to an individual's genetic profile.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Electronic Health Records (EHRs): Centralizing patient data for seamless, coordinated care.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Empowered Patient: You Are at the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- Patient-Centric Care: Treatment plans are co-created, respecting patient values and preferences.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Shared Decision-Making: A collaborative approach where clinicians and patients make choices together.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Unprecedented Access to Information: Patients use apps, patient portals, and online resources to manage their health.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Focus on the Whole Person: Integrating mental and physical health for comprehensive well-being.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Hurdles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- Data Privacy &amp; Security: Safeguarding sensitive health information in a connected world is paramount.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The Digital Divide: How do we ensure equitable access to new technologies for all socioeconomic groups?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Cost &amp; Affordability: The high price of innovation can create barriers to access.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Algorithmic Bias: Ensuring AI tools are fair and do not perpetuate existing health disparities.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Future: A Connected and Collaborative Horizon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- Summary of Key Trends: Technology, patient empowerment, and preventative care are reshaping our world.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Future Vision: Health care will become more predictive, personalized, participatory, and preventative (4 P's).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Final Thought: Our goal is to leverage innovation to build a more equitable, effective, and humane health care system for everyone.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Thank You &amp; 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