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346" autoAdjust="0"/>
  </p:normalViewPr>
  <p:slideViewPr>
    <p:cSldViewPr snapToGrid="0">
      <p:cViewPr varScale="1">
        <p:scale>
          <a:sx n="51" d="100"/>
          <a:sy n="51" d="100"/>
        </p:scale>
        <p:origin x="5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C6F70-86FB-4C9A-A602-1AAC2F16288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ADAE8-4EE9-4B34-8F5D-5E9B0674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0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</a:t>
            </a:r>
            <a:r>
              <a:rPr lang="en-US" baseline="0" dirty="0" smtClean="0"/>
              <a:t>s is the Home Page with Customers with Location Data.</a:t>
            </a:r>
          </a:p>
          <a:p>
            <a:r>
              <a:rPr lang="en-US" baseline="0" dirty="0" smtClean="0"/>
              <a:t>Click on Store Console for Launch Store Lists.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ADAE8-4EE9-4B34-8F5D-5E9B06749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2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</a:t>
            </a:r>
            <a:r>
              <a:rPr lang="en-US" baseline="0" dirty="0" smtClean="0"/>
              <a:t> on any of the Store and launch Store Home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ADAE8-4EE9-4B34-8F5D-5E9B06749E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0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 Customers in the Same Geographical Region can be seen.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can Put their promotional message and send.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Enhance this UI for scheduled messages as mentioned in case study.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ADAE8-4EE9-4B34-8F5D-5E9B06749E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9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 Customers in the Same Geographical Region can be seen.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can Put their promotional message and send.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Enhance this UI for scheduled messages as mentioned in case study.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ADAE8-4EE9-4B34-8F5D-5E9B06749E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54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Navigate to Home Screen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on Customer Console ()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ADAE8-4EE9-4B34-8F5D-5E9B06749E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46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</a:t>
            </a:r>
            <a:r>
              <a:rPr lang="en-US" baseline="0" dirty="0" smtClean="0"/>
              <a:t> on any customer to see Customer Home Page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ADAE8-4EE9-4B34-8F5D-5E9B06749E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4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You can see the messages there.</a:t>
            </a:r>
            <a:r>
              <a:rPr lang="en-US" baseline="0" dirty="0" smtClean="0"/>
              <a:t> Maximum Configured Messages also.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ADAE8-4EE9-4B34-8F5D-5E9B06749E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B451-EC40-4469-9233-03B699AA865F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6C6A-3B8C-4DE4-9EA3-F2A9882019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2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B451-EC40-4469-9233-03B699AA865F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6C6A-3B8C-4DE4-9EA3-F2A98820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0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B451-EC40-4469-9233-03B699AA865F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6C6A-3B8C-4DE4-9EA3-F2A98820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1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B451-EC40-4469-9233-03B699AA865F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6C6A-3B8C-4DE4-9EA3-F2A98820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3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B451-EC40-4469-9233-03B699AA865F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6C6A-3B8C-4DE4-9EA3-F2A9882019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16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B451-EC40-4469-9233-03B699AA865F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6C6A-3B8C-4DE4-9EA3-F2A98820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3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B451-EC40-4469-9233-03B699AA865F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6C6A-3B8C-4DE4-9EA3-F2A98820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B451-EC40-4469-9233-03B699AA865F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6C6A-3B8C-4DE4-9EA3-F2A98820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B451-EC40-4469-9233-03B699AA865F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6C6A-3B8C-4DE4-9EA3-F2A98820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3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CFB451-EC40-4469-9233-03B699AA865F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E46C6A-3B8C-4DE4-9EA3-F2A98820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5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B451-EC40-4469-9233-03B699AA865F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6C6A-3B8C-4DE4-9EA3-F2A98820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9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CFB451-EC40-4469-9233-03B699AA865F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E46C6A-3B8C-4DE4-9EA3-F2A9882019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92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Get Walk Location Service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High-Level UI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1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646544"/>
            <a:ext cx="10058400" cy="33251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Location </a:t>
            </a:r>
            <a:r>
              <a:rPr lang="en-US" sz="3100" dirty="0"/>
              <a:t>Service</a:t>
            </a:r>
            <a:r>
              <a:rPr lang="en-US" sz="3200" dirty="0"/>
              <a:t> Home Screen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233" y="812799"/>
            <a:ext cx="10332494" cy="495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3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646544"/>
            <a:ext cx="10058400" cy="332511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Store </a:t>
            </a:r>
            <a:r>
              <a:rPr lang="en-US" sz="3100" dirty="0"/>
              <a:t>List</a:t>
            </a:r>
            <a:r>
              <a:rPr lang="en-US" sz="3100" dirty="0"/>
              <a:t> Screen</a:t>
            </a:r>
            <a:r>
              <a:rPr lang="en-US" dirty="0"/>
              <a:t/>
            </a:r>
            <a:br>
              <a:rPr lang="en-US" dirty="0"/>
            </a:br>
            <a:endParaRPr lang="en-US" sz="32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94358" y="812799"/>
            <a:ext cx="10464243" cy="47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2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646544"/>
            <a:ext cx="10058400" cy="332511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 </a:t>
            </a:r>
            <a:r>
              <a:rPr lang="en-US" sz="3100" dirty="0" smtClean="0"/>
              <a:t>Store Home Page</a:t>
            </a:r>
            <a:r>
              <a:rPr lang="en-US" dirty="0"/>
              <a:t/>
            </a:r>
            <a:br>
              <a:rPr lang="en-US" dirty="0"/>
            </a:br>
            <a:endParaRPr lang="en-US" sz="3200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79" y="979055"/>
            <a:ext cx="10376561" cy="436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1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646544"/>
            <a:ext cx="10058400" cy="332511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 </a:t>
            </a:r>
            <a:r>
              <a:rPr lang="en-US" sz="3100" dirty="0" smtClean="0"/>
              <a:t>Store Home Page</a:t>
            </a:r>
            <a:r>
              <a:rPr lang="en-US" dirty="0"/>
              <a:t/>
            </a:r>
            <a:br>
              <a:rPr lang="en-US" dirty="0"/>
            </a:br>
            <a:endParaRPr lang="en-US" sz="32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79" y="812799"/>
            <a:ext cx="10476769" cy="519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9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646544"/>
            <a:ext cx="10058400" cy="332511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 </a:t>
            </a:r>
            <a:r>
              <a:rPr lang="en-US" sz="3100" dirty="0" smtClean="0"/>
              <a:t>Store Home Page –Acknowledge for Message Sent</a:t>
            </a:r>
            <a:r>
              <a:rPr lang="en-US" dirty="0"/>
              <a:t/>
            </a:r>
            <a:br>
              <a:rPr lang="en-US" dirty="0"/>
            </a:br>
            <a:endParaRPr lang="en-US" sz="3200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79" y="812799"/>
            <a:ext cx="10426665" cy="543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5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646544"/>
            <a:ext cx="10058400" cy="332511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 </a:t>
            </a:r>
            <a:r>
              <a:rPr lang="en-US" sz="3100" dirty="0" smtClean="0"/>
              <a:t>Customer List Page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79" y="812799"/>
            <a:ext cx="10163619" cy="50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5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646544"/>
            <a:ext cx="10058400" cy="332511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 </a:t>
            </a:r>
            <a:r>
              <a:rPr lang="en-US" sz="3100" dirty="0" smtClean="0"/>
              <a:t>Customer Home Page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646543"/>
            <a:ext cx="10673653" cy="534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086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175</Words>
  <Application>Microsoft Office PowerPoint</Application>
  <PresentationFormat>Widescreen</PresentationFormat>
  <Paragraphs>29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Get Walk Location Service </vt:lpstr>
      <vt:lpstr>Location Service Home Screen </vt:lpstr>
      <vt:lpstr>Store List Screen </vt:lpstr>
      <vt:lpstr> Store Home Page </vt:lpstr>
      <vt:lpstr> Store Home Page </vt:lpstr>
      <vt:lpstr> Store Home Page –Acknowledge for Message Sent </vt:lpstr>
      <vt:lpstr> Customer List Page </vt:lpstr>
      <vt:lpstr> Customer Home Page 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Walk Location Service</dc:title>
  <dc:creator>Abhijith SJ</dc:creator>
  <cp:lastModifiedBy>Abhijith SJ</cp:lastModifiedBy>
  <cp:revision>4</cp:revision>
  <dcterms:created xsi:type="dcterms:W3CDTF">2019-02-03T06:12:24Z</dcterms:created>
  <dcterms:modified xsi:type="dcterms:W3CDTF">2019-02-03T06:42:43Z</dcterms:modified>
</cp:coreProperties>
</file>