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65" r:id="rId6"/>
    <p:sldId id="262" r:id="rId7"/>
    <p:sldId id="260" r:id="rId8"/>
    <p:sldId id="259" r:id="rId9"/>
    <p:sldId id="264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AFEDC8B-6D07-445C-BC45-758534991FDF}">
          <p14:sldIdLst>
            <p14:sldId id="256"/>
            <p14:sldId id="257"/>
            <p14:sldId id="258"/>
            <p14:sldId id="265"/>
            <p14:sldId id="262"/>
            <p14:sldId id="260"/>
            <p14:sldId id="259"/>
            <p14:sldId id="26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>
              <a:fillRect/>
            </a:stretch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  <a:endParaRPr lang="en-US" sz="72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4.png"/><Relationship Id="rId18" Type="http://schemas.openxmlformats.org/officeDocument/2006/relationships/image" Target="../media/image3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>
              <a:fillRect/>
            </a:stretch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Road Accidents</a:t>
            </a:r>
            <a:r>
              <a:t> Data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Dataset Analysis &amp; Visualization using PySpark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65292" y="5673213"/>
            <a:ext cx="3932904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Abhijith Varma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2211CS010007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id: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abhijithvarma529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@gmail.com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911" y="757222"/>
            <a:ext cx="6798734" cy="1303867"/>
          </a:xfrm>
        </p:spPr>
        <p:txBody>
          <a:bodyPr/>
          <a:lstStyle/>
          <a:p>
            <a:r>
              <a:rPr dirty="0"/>
              <a:t>Dataset Information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331720"/>
            <a:ext cx="6798945" cy="3813810"/>
          </a:xfrm>
        </p:spPr>
        <p:txBody>
          <a:bodyPr>
            <a:normAutofit fontScale="72500"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https://github.com/abhijithvarma29/Big-Data-Analytics/blob/main/Road_Accidents.csv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Records: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868 rows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STATE/UT: State or Union Territory where accidents were recorded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YEAR: Year of the record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JAN–DEC: Monthly accident counts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TOTAL14: Annual total accidents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1665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•</a:t>
            </a:r>
            <a:r>
              <a:rPr lang="en-IN" sz="207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20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0–3 hrs to 21–24 hrs: Accidents by time of day</a:t>
            </a:r>
            <a:endParaRPr lang="en-US" altLang="en-US" sz="16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accident trends, identify high-risk regions and time slots, and support policy-making for improved road safety.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6746875" cy="183578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or invalid values → None found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-Cleaned and standardized column names for ease of analysis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-Converted data types where necessary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-Dataset ready for visualization and exploration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4679315"/>
            <a:ext cx="7620635" cy="10115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Distribution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3473450" cy="3444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Nadu, Maharashtra, and Uttar Pradesh report highest accident counts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 states show lower accident frequencies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state-level disparities in road safety outcomes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0740" y="2424430"/>
            <a:ext cx="3766185" cy="3152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Time-of-Day Accident Analysis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3185795" cy="3444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(Accidents vs. Time Slots)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number of accidents across 8 time intervals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accidents between 15–21 hrs (evening traffic)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number of night-time accidents (0–6 hrs) due to poor lighting and driver fatigue</a:t>
            </a:r>
            <a:endParaRPr lang="en-US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735" y="2489835"/>
            <a:ext cx="4160520" cy="30302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Trend of Accidents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3656965" cy="3444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Chart: Line plot of Total Accidents (2001–2014)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fluctuate yearly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years show spikes possibly due to urbanization and increased vehicle count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3620" y="2489835"/>
            <a:ext cx="3636010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State-wise Comparison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3162935" cy="3444875"/>
          </a:xfrm>
        </p:spPr>
        <p:txBody>
          <a:bodyPr>
            <a:normAutofit lnSpcReduction="20000"/>
          </a:bodyPr>
          <a:lstStyle/>
          <a:p>
            <a:pPr marL="0" indent="0" algn="just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 remains highest across most years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and highly urbanized states face consistently higher risk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44035" y="2489835"/>
            <a:ext cx="4141470" cy="3446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Monthly Distribution of Accidents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655" y="2489835"/>
            <a:ext cx="2759075" cy="3444875"/>
          </a:xfrm>
        </p:spPr>
        <p:txBody>
          <a:bodyPr>
            <a:normAutofit fontScale="70000"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records the highest number of accidents (~520,000).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numbers remain high from January–June, then slightly dip in July–September.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again in November–December, possibly linked to festival seasons and increased travel.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a seasonal pattern in accident occurrence.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24300" y="2416175"/>
            <a:ext cx="4587875" cy="304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 algn="just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states and metro regions dominate accident statistics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Evening/night accidents are most frequent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traffic volume, population, and accident risk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Implications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night-time monitoring and lighting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awareness campaigns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road infrastructure and traffic regulation enforcement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2335</Words>
  <Application>WPS Presentation</Application>
  <PresentationFormat>On-screen Show (4:3)</PresentationFormat>
  <Paragraphs>76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Arial</vt:lpstr>
      <vt:lpstr>Times New Roman</vt:lpstr>
      <vt:lpstr>Garamond</vt:lpstr>
      <vt:lpstr>Microsoft YaHei</vt:lpstr>
      <vt:lpstr>Arial Unicode MS</vt:lpstr>
      <vt:lpstr>Calibri</vt:lpstr>
      <vt:lpstr>Organic</vt:lpstr>
      <vt:lpstr>Real-time Air Quality Index Data Analytics</vt:lpstr>
      <vt:lpstr>Dataset Information</vt:lpstr>
      <vt:lpstr>Initial Analysis</vt:lpstr>
      <vt:lpstr>Distribution of Pollutant Records</vt:lpstr>
      <vt:lpstr>Top Polluted Cities</vt:lpstr>
      <vt:lpstr>Correlation Heatmap</vt:lpstr>
      <vt:lpstr>Distribution of Pollutant Levels</vt:lpstr>
      <vt:lpstr>Box Plot of Pollutants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Sathvik D</dc:creator>
  <dc:description>generated using python-pptx</dc:description>
  <cp:lastModifiedBy>Icey On mobile</cp:lastModifiedBy>
  <cp:revision>16</cp:revision>
  <dcterms:created xsi:type="dcterms:W3CDTF">2013-01-27T09:14:00Z</dcterms:created>
  <dcterms:modified xsi:type="dcterms:W3CDTF">2025-10-04T04:49:03Z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35B42DBE7EB84FCDA79FCA8447754288_13</vt:lpwstr>
  </property>
  <property fmtid="{D5CDD505-2E9C-101B-9397-08002B2CF9AE}" pid="3" name="KSOProductBuildVer">
    <vt:lpwstr>1033-12.2.0.22549</vt:lpwstr>
  </property>
</Properties>
</file>