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1383" r:id="rId2"/>
    <p:sldId id="1385" r:id="rId3"/>
    <p:sldId id="1382" r:id="rId4"/>
    <p:sldId id="1254" r:id="rId5"/>
    <p:sldId id="1255" r:id="rId6"/>
    <p:sldId id="1256" r:id="rId7"/>
    <p:sldId id="1301" r:id="rId8"/>
    <p:sldId id="1302" r:id="rId9"/>
    <p:sldId id="1303" r:id="rId10"/>
    <p:sldId id="1304" r:id="rId11"/>
    <p:sldId id="1257" r:id="rId12"/>
    <p:sldId id="138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Palatino Linotype" panose="020405020505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Palatino Linotype" panose="020405020505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Palatino Linotype" panose="020405020505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Palatino Linotype" panose="020405020505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Palatino Linotype" panose="0204050205050503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Palatino Linotype" panose="0204050205050503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Palatino Linotype" panose="0204050205050503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Palatino Linotype" panose="02040502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59"/>
    <a:srgbClr val="C3C3C3"/>
    <a:srgbClr val="994062"/>
    <a:srgbClr val="6666FF"/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02" autoAdjust="0"/>
    <p:restoredTop sz="93864" autoAdjust="0"/>
  </p:normalViewPr>
  <p:slideViewPr>
    <p:cSldViewPr>
      <p:cViewPr varScale="1">
        <p:scale>
          <a:sx n="77" d="100"/>
          <a:sy n="77" d="100"/>
        </p:scale>
        <p:origin x="123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032B30D4-F97E-AB1E-9842-B20A2D5901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DB85C91D-1BC7-A8CC-E071-B9815AD7EFD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9D79D95B-D94D-A802-B263-8955F01C9EE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59C9E459-F061-C20B-2ACB-61BD43D32E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DD01DD9-F3F6-4D00-ABB2-E428A78D8A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023D6CD-B356-BA17-AD2D-88FE8E7760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C8DEE1D-1879-1505-52A5-4DB1A6E1CC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484F27-772C-9BAB-5ADF-29D6C4B1FEF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90D90D9E-0081-C1FB-C2A2-259740F694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82AE6899-CE6E-56E1-4581-7297FBEF6C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31D9BE45-7474-84AA-550C-93D1CB30B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9B381C5-3223-4FD3-B71C-3A301F002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D9EF2D4-FE8E-34C5-198C-DA1C5F1F6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fld id="{125864EA-B956-4C8C-8B32-F02BCA59F558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1026">
            <a:extLst>
              <a:ext uri="{FF2B5EF4-FFF2-40B4-BE49-F238E27FC236}">
                <a16:creationId xmlns:a16="http://schemas.microsoft.com/office/drawing/2014/main" id="{D407F058-D758-EA28-8949-BD4FF08DA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1027">
            <a:extLst>
              <a:ext uri="{FF2B5EF4-FFF2-40B4-BE49-F238E27FC236}">
                <a16:creationId xmlns:a16="http://schemas.microsoft.com/office/drawing/2014/main" id="{9C5F80D6-B936-6D30-B5D6-AFD03F225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B63E5DC5-48D7-901E-2018-F82155F8FD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fld id="{5922B321-4EEB-4A6F-8B03-3EFB9009F8FA}" type="slidenum"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BCB953F-FA43-5521-234D-9BB5D8F10F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93C3070-F4A5-1426-C388-95D9C418A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D6ABFF5-4E33-5C54-F034-2CF611B70E5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B956D5B-08FA-BB5E-D202-6716A0F070B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9921A8D4-32D4-4D02-89EB-6BE6BE32AE3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1409"/>
              <a:ext cx="4027" cy="2906"/>
              <a:chOff x="1728" y="1409"/>
              <a:chExt cx="4027" cy="2906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CF7B0B90-879A-1684-8C13-4B04560331C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IN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F399A395-D4E9-3DEB-9592-005915ACEEF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IN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6E043B13-DC22-B949-08CF-8409BF0395A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IN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738826F8-D023-A74B-CA35-6AB44AD1AD9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736AA6A3-9BE5-C993-F3E0-156E908C535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IN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FFEE0FC9-6CCA-49FC-2CBB-BE2F2240022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231" y="1409"/>
                <a:ext cx="2296" cy="1469"/>
              </a:xfrm>
              <a:custGeom>
                <a:avLst/>
                <a:gdLst>
                  <a:gd name="T0" fmla="*/ 982 w 2296"/>
                  <a:gd name="T1" fmla="*/ 1061 h 1469"/>
                  <a:gd name="T2" fmla="*/ 1357 w 2296"/>
                  <a:gd name="T3" fmla="*/ 1012 h 1469"/>
                  <a:gd name="T4" fmla="*/ 1666 w 2296"/>
                  <a:gd name="T5" fmla="*/ 957 h 1469"/>
                  <a:gd name="T6" fmla="*/ 1916 w 2296"/>
                  <a:gd name="T7" fmla="*/ 897 h 1469"/>
                  <a:gd name="T8" fmla="*/ 2100 w 2296"/>
                  <a:gd name="T9" fmla="*/ 832 h 1469"/>
                  <a:gd name="T10" fmla="*/ 2220 w 2296"/>
                  <a:gd name="T11" fmla="*/ 756 h 1469"/>
                  <a:gd name="T12" fmla="*/ 2285 w 2296"/>
                  <a:gd name="T13" fmla="*/ 669 h 1469"/>
                  <a:gd name="T14" fmla="*/ 2290 w 2296"/>
                  <a:gd name="T15" fmla="*/ 560 h 1469"/>
                  <a:gd name="T16" fmla="*/ 2241 w 2296"/>
                  <a:gd name="T17" fmla="*/ 457 h 1469"/>
                  <a:gd name="T18" fmla="*/ 2144 w 2296"/>
                  <a:gd name="T19" fmla="*/ 364 h 1469"/>
                  <a:gd name="T20" fmla="*/ 2008 w 2296"/>
                  <a:gd name="T21" fmla="*/ 277 h 1469"/>
                  <a:gd name="T22" fmla="*/ 1769 w 2296"/>
                  <a:gd name="T23" fmla="*/ 157 h 1469"/>
                  <a:gd name="T24" fmla="*/ 1612 w 2296"/>
                  <a:gd name="T25" fmla="*/ 92 h 1469"/>
                  <a:gd name="T26" fmla="*/ 1476 w 2296"/>
                  <a:gd name="T27" fmla="*/ 43 h 1469"/>
                  <a:gd name="T28" fmla="*/ 1384 w 2296"/>
                  <a:gd name="T29" fmla="*/ 10 h 1469"/>
                  <a:gd name="T30" fmla="*/ 1346 w 2296"/>
                  <a:gd name="T31" fmla="*/ 0 h 1469"/>
                  <a:gd name="T32" fmla="*/ 1655 w 2296"/>
                  <a:gd name="T33" fmla="*/ 119 h 1469"/>
                  <a:gd name="T34" fmla="*/ 1948 w 2296"/>
                  <a:gd name="T35" fmla="*/ 255 h 1469"/>
                  <a:gd name="T36" fmla="*/ 2068 w 2296"/>
                  <a:gd name="T37" fmla="*/ 326 h 1469"/>
                  <a:gd name="T38" fmla="*/ 2171 w 2296"/>
                  <a:gd name="T39" fmla="*/ 402 h 1469"/>
                  <a:gd name="T40" fmla="*/ 2236 w 2296"/>
                  <a:gd name="T41" fmla="*/ 478 h 1469"/>
                  <a:gd name="T42" fmla="*/ 2263 w 2296"/>
                  <a:gd name="T43" fmla="*/ 560 h 1469"/>
                  <a:gd name="T44" fmla="*/ 2241 w 2296"/>
                  <a:gd name="T45" fmla="*/ 636 h 1469"/>
                  <a:gd name="T46" fmla="*/ 2171 w 2296"/>
                  <a:gd name="T47" fmla="*/ 702 h 1469"/>
                  <a:gd name="T48" fmla="*/ 2062 w 2296"/>
                  <a:gd name="T49" fmla="*/ 756 h 1469"/>
                  <a:gd name="T50" fmla="*/ 1921 w 2296"/>
                  <a:gd name="T51" fmla="*/ 800 h 1469"/>
                  <a:gd name="T52" fmla="*/ 1748 w 2296"/>
                  <a:gd name="T53" fmla="*/ 843 h 1469"/>
                  <a:gd name="T54" fmla="*/ 1351 w 2296"/>
                  <a:gd name="T55" fmla="*/ 908 h 1469"/>
                  <a:gd name="T56" fmla="*/ 923 w 2296"/>
                  <a:gd name="T57" fmla="*/ 968 h 1469"/>
                  <a:gd name="T58" fmla="*/ 521 w 2296"/>
                  <a:gd name="T59" fmla="*/ 1028 h 1469"/>
                  <a:gd name="T60" fmla="*/ 353 w 2296"/>
                  <a:gd name="T61" fmla="*/ 1066 h 1469"/>
                  <a:gd name="T62" fmla="*/ 206 w 2296"/>
                  <a:gd name="T63" fmla="*/ 1104 h 1469"/>
                  <a:gd name="T64" fmla="*/ 92 w 2296"/>
                  <a:gd name="T65" fmla="*/ 1148 h 1469"/>
                  <a:gd name="T66" fmla="*/ 22 w 2296"/>
                  <a:gd name="T67" fmla="*/ 1202 h 1469"/>
                  <a:gd name="T68" fmla="*/ 0 w 2296"/>
                  <a:gd name="T69" fmla="*/ 1262 h 1469"/>
                  <a:gd name="T70" fmla="*/ 27 w 2296"/>
                  <a:gd name="T71" fmla="*/ 1327 h 1469"/>
                  <a:gd name="T72" fmla="*/ 98 w 2296"/>
                  <a:gd name="T73" fmla="*/ 1382 h 1469"/>
                  <a:gd name="T74" fmla="*/ 196 w 2296"/>
                  <a:gd name="T75" fmla="*/ 1425 h 1469"/>
                  <a:gd name="T76" fmla="*/ 326 w 2296"/>
                  <a:gd name="T77" fmla="*/ 1469 h 1469"/>
                  <a:gd name="T78" fmla="*/ 217 w 2296"/>
                  <a:gd name="T79" fmla="*/ 1414 h 1469"/>
                  <a:gd name="T80" fmla="*/ 147 w 2296"/>
                  <a:gd name="T81" fmla="*/ 1360 h 1469"/>
                  <a:gd name="T82" fmla="*/ 120 w 2296"/>
                  <a:gd name="T83" fmla="*/ 1306 h 1469"/>
                  <a:gd name="T84" fmla="*/ 141 w 2296"/>
                  <a:gd name="T85" fmla="*/ 1257 h 1469"/>
                  <a:gd name="T86" fmla="*/ 212 w 2296"/>
                  <a:gd name="T87" fmla="*/ 1208 h 1469"/>
                  <a:gd name="T88" fmla="*/ 342 w 2296"/>
                  <a:gd name="T89" fmla="*/ 1164 h 1469"/>
                  <a:gd name="T90" fmla="*/ 527 w 2296"/>
                  <a:gd name="T91" fmla="*/ 1121 h 1469"/>
                  <a:gd name="T92" fmla="*/ 771 w 2296"/>
                  <a:gd name="T93" fmla="*/ 1088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96" h="1469">
                    <a:moveTo>
                      <a:pt x="771" y="1088"/>
                    </a:moveTo>
                    <a:lnTo>
                      <a:pt x="982" y="1061"/>
                    </a:lnTo>
                    <a:lnTo>
                      <a:pt x="1178" y="1034"/>
                    </a:lnTo>
                    <a:lnTo>
                      <a:pt x="1357" y="1012"/>
                    </a:lnTo>
                    <a:lnTo>
                      <a:pt x="1520" y="985"/>
                    </a:lnTo>
                    <a:lnTo>
                      <a:pt x="1666" y="957"/>
                    </a:lnTo>
                    <a:lnTo>
                      <a:pt x="1796" y="930"/>
                    </a:lnTo>
                    <a:lnTo>
                      <a:pt x="1916" y="897"/>
                    </a:lnTo>
                    <a:lnTo>
                      <a:pt x="2013" y="870"/>
                    </a:lnTo>
                    <a:lnTo>
                      <a:pt x="2100" y="832"/>
                    </a:lnTo>
                    <a:lnTo>
                      <a:pt x="2171" y="800"/>
                    </a:lnTo>
                    <a:lnTo>
                      <a:pt x="2220" y="756"/>
                    </a:lnTo>
                    <a:lnTo>
                      <a:pt x="2263" y="712"/>
                    </a:lnTo>
                    <a:lnTo>
                      <a:pt x="2285" y="669"/>
                    </a:lnTo>
                    <a:lnTo>
                      <a:pt x="2296" y="614"/>
                    </a:lnTo>
                    <a:lnTo>
                      <a:pt x="2290" y="560"/>
                    </a:lnTo>
                    <a:lnTo>
                      <a:pt x="2269" y="500"/>
                    </a:lnTo>
                    <a:lnTo>
                      <a:pt x="2241" y="457"/>
                    </a:lnTo>
                    <a:lnTo>
                      <a:pt x="2198" y="408"/>
                    </a:lnTo>
                    <a:lnTo>
                      <a:pt x="2144" y="364"/>
                    </a:lnTo>
                    <a:lnTo>
                      <a:pt x="2079" y="321"/>
                    </a:lnTo>
                    <a:lnTo>
                      <a:pt x="2008" y="277"/>
                    </a:lnTo>
                    <a:lnTo>
                      <a:pt x="1927" y="234"/>
                    </a:lnTo>
                    <a:lnTo>
                      <a:pt x="1769" y="157"/>
                    </a:lnTo>
                    <a:lnTo>
                      <a:pt x="1688" y="125"/>
                    </a:lnTo>
                    <a:lnTo>
                      <a:pt x="1612" y="92"/>
                    </a:lnTo>
                    <a:lnTo>
                      <a:pt x="1536" y="65"/>
                    </a:lnTo>
                    <a:lnTo>
                      <a:pt x="1476" y="43"/>
                    </a:lnTo>
                    <a:lnTo>
                      <a:pt x="1422" y="27"/>
                    </a:lnTo>
                    <a:lnTo>
                      <a:pt x="1384" y="10"/>
                    </a:lnTo>
                    <a:lnTo>
                      <a:pt x="1357" y="5"/>
                    </a:lnTo>
                    <a:lnTo>
                      <a:pt x="1346" y="0"/>
                    </a:lnTo>
                    <a:lnTo>
                      <a:pt x="1498" y="54"/>
                    </a:lnTo>
                    <a:lnTo>
                      <a:pt x="1655" y="119"/>
                    </a:lnTo>
                    <a:lnTo>
                      <a:pt x="1807" y="185"/>
                    </a:lnTo>
                    <a:lnTo>
                      <a:pt x="1948" y="255"/>
                    </a:lnTo>
                    <a:lnTo>
                      <a:pt x="2013" y="288"/>
                    </a:lnTo>
                    <a:lnTo>
                      <a:pt x="2068" y="326"/>
                    </a:lnTo>
                    <a:lnTo>
                      <a:pt x="2122" y="364"/>
                    </a:lnTo>
                    <a:lnTo>
                      <a:pt x="2171" y="402"/>
                    </a:lnTo>
                    <a:lnTo>
                      <a:pt x="2209" y="440"/>
                    </a:lnTo>
                    <a:lnTo>
                      <a:pt x="2236" y="478"/>
                    </a:lnTo>
                    <a:lnTo>
                      <a:pt x="2252" y="522"/>
                    </a:lnTo>
                    <a:lnTo>
                      <a:pt x="2263" y="560"/>
                    </a:lnTo>
                    <a:lnTo>
                      <a:pt x="2258" y="598"/>
                    </a:lnTo>
                    <a:lnTo>
                      <a:pt x="2241" y="636"/>
                    </a:lnTo>
                    <a:lnTo>
                      <a:pt x="2214" y="669"/>
                    </a:lnTo>
                    <a:lnTo>
                      <a:pt x="2171" y="702"/>
                    </a:lnTo>
                    <a:lnTo>
                      <a:pt x="2122" y="729"/>
                    </a:lnTo>
                    <a:lnTo>
                      <a:pt x="2062" y="756"/>
                    </a:lnTo>
                    <a:lnTo>
                      <a:pt x="1997" y="778"/>
                    </a:lnTo>
                    <a:lnTo>
                      <a:pt x="1921" y="800"/>
                    </a:lnTo>
                    <a:lnTo>
                      <a:pt x="1834" y="821"/>
                    </a:lnTo>
                    <a:lnTo>
                      <a:pt x="1748" y="843"/>
                    </a:lnTo>
                    <a:lnTo>
                      <a:pt x="1552" y="876"/>
                    </a:lnTo>
                    <a:lnTo>
                      <a:pt x="1351" y="908"/>
                    </a:lnTo>
                    <a:lnTo>
                      <a:pt x="1134" y="941"/>
                    </a:lnTo>
                    <a:lnTo>
                      <a:pt x="923" y="968"/>
                    </a:lnTo>
                    <a:lnTo>
                      <a:pt x="716" y="995"/>
                    </a:lnTo>
                    <a:lnTo>
                      <a:pt x="521" y="1028"/>
                    </a:lnTo>
                    <a:lnTo>
                      <a:pt x="434" y="1044"/>
                    </a:lnTo>
                    <a:lnTo>
                      <a:pt x="353" y="1066"/>
                    </a:lnTo>
                    <a:lnTo>
                      <a:pt x="277" y="1082"/>
                    </a:lnTo>
                    <a:lnTo>
                      <a:pt x="206" y="1104"/>
                    </a:lnTo>
                    <a:lnTo>
                      <a:pt x="147" y="1126"/>
                    </a:lnTo>
                    <a:lnTo>
                      <a:pt x="92" y="1148"/>
                    </a:lnTo>
                    <a:lnTo>
                      <a:pt x="54" y="1175"/>
                    </a:lnTo>
                    <a:lnTo>
                      <a:pt x="22" y="1202"/>
                    </a:lnTo>
                    <a:lnTo>
                      <a:pt x="6" y="1229"/>
                    </a:lnTo>
                    <a:lnTo>
                      <a:pt x="0" y="1262"/>
                    </a:lnTo>
                    <a:lnTo>
                      <a:pt x="11" y="1295"/>
                    </a:lnTo>
                    <a:lnTo>
                      <a:pt x="27" y="1327"/>
                    </a:lnTo>
                    <a:lnTo>
                      <a:pt x="54" y="1355"/>
                    </a:lnTo>
                    <a:lnTo>
                      <a:pt x="98" y="1382"/>
                    </a:lnTo>
                    <a:lnTo>
                      <a:pt x="141" y="1404"/>
                    </a:lnTo>
                    <a:lnTo>
                      <a:pt x="196" y="1425"/>
                    </a:lnTo>
                    <a:lnTo>
                      <a:pt x="261" y="1447"/>
                    </a:lnTo>
                    <a:lnTo>
                      <a:pt x="326" y="1469"/>
                    </a:lnTo>
                    <a:lnTo>
                      <a:pt x="266" y="1442"/>
                    </a:lnTo>
                    <a:lnTo>
                      <a:pt x="217" y="1414"/>
                    </a:lnTo>
                    <a:lnTo>
                      <a:pt x="174" y="1387"/>
                    </a:lnTo>
                    <a:lnTo>
                      <a:pt x="147" y="1360"/>
                    </a:lnTo>
                    <a:lnTo>
                      <a:pt x="125" y="1333"/>
                    </a:lnTo>
                    <a:lnTo>
                      <a:pt x="120" y="1306"/>
                    </a:lnTo>
                    <a:lnTo>
                      <a:pt x="125" y="1278"/>
                    </a:lnTo>
                    <a:lnTo>
                      <a:pt x="141" y="1257"/>
                    </a:lnTo>
                    <a:lnTo>
                      <a:pt x="174" y="1229"/>
                    </a:lnTo>
                    <a:lnTo>
                      <a:pt x="212" y="1208"/>
                    </a:lnTo>
                    <a:lnTo>
                      <a:pt x="272" y="1186"/>
                    </a:lnTo>
                    <a:lnTo>
                      <a:pt x="342" y="1164"/>
                    </a:lnTo>
                    <a:lnTo>
                      <a:pt x="423" y="1142"/>
                    </a:lnTo>
                    <a:lnTo>
                      <a:pt x="527" y="1121"/>
                    </a:lnTo>
                    <a:lnTo>
                      <a:pt x="641" y="1104"/>
                    </a:lnTo>
                    <a:lnTo>
                      <a:pt x="771" y="1088"/>
                    </a:lnTo>
                    <a:lnTo>
                      <a:pt x="771" y="108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IN"/>
              </a:p>
            </p:txBody>
          </p:sp>
        </p:grpSp>
      </p:grpSp>
      <p:sp>
        <p:nvSpPr>
          <p:cNvPr id="80999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/>
              <a:t>Mastertitelformat bearbeiten</a:t>
            </a:r>
          </a:p>
        </p:txBody>
      </p:sp>
      <p:sp>
        <p:nvSpPr>
          <p:cNvPr id="80999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Master-Untertitelformat bearbeiten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417EADAF-4F31-9F17-1475-BBB5343E849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9E705A-FA6D-469C-8091-3E7083A57176}" type="datetime1">
              <a:rPr lang="en-US" altLang="en-US"/>
              <a:pPr>
                <a:defRPr/>
              </a:pPr>
              <a:t>1/18/2023</a:t>
            </a:fld>
            <a:endParaRPr lang="en-US" alt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7CBDED62-240F-6323-541B-811161D8CF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0A508CEB-1AC1-8805-FDB2-C14E96AE74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195CBF-18CC-40F7-ACE7-349111A5F8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65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5117DD3-1918-19D1-76FF-BC4D8BBC6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4FFFB-2900-406A-AF9B-6EB41767DF45}" type="datetime1">
              <a:rPr lang="en-US" altLang="en-US"/>
              <a:pPr>
                <a:defRPr/>
              </a:pPr>
              <a:t>1/18/2023</a:t>
            </a:fld>
            <a:endParaRPr lang="en-US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A2B3D01-3353-A05D-BE79-974891BE65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9E02E94B-08B5-FD35-0952-E621C891BA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B30B4-B796-42FF-97AC-69027239A7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08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4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E3B5A41-0765-B1C6-FBC5-6155D5967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ACDFA-0B6A-4DEC-A73E-C8FD31D5C16A}" type="datetime1">
              <a:rPr lang="en-US" altLang="en-US"/>
              <a:pPr>
                <a:defRPr/>
              </a:pPr>
              <a:t>1/18/2023</a:t>
            </a:fld>
            <a:endParaRPr lang="en-US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BC883EB-69C2-2B53-CAAB-9E6009D034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A588492-17E8-C0BD-DC9F-EFD8EE483D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58E78-C4DF-4509-897A-845D63F15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30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8975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8B94DE1-ACF9-75C8-A9FA-612933F76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41960-E4B0-42C2-8857-DB7C6B5EBC7D}" type="datetime1">
              <a:rPr lang="en-US" altLang="en-US"/>
              <a:pPr>
                <a:defRPr/>
              </a:pPr>
              <a:t>1/18/2023</a:t>
            </a:fld>
            <a:endParaRPr lang="en-US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7BDF651-ECD5-D8AA-BAF3-632338D977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A937867C-8A7E-5DF8-1CBA-2B522CB1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DBF1C-0A1D-4A04-ADA2-677EA88221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98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F8D941F-D617-3DB4-D0F9-40FA91CAA1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B6F14-4838-4969-ACBD-696F75C4881C}" type="datetime1">
              <a:rPr lang="en-US" altLang="en-US"/>
              <a:pPr>
                <a:defRPr/>
              </a:pPr>
              <a:t>1/18/2023</a:t>
            </a:fld>
            <a:endParaRPr lang="en-US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319D11B7-5FE9-B97D-780C-5988829CE7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BA97D0F3-340C-7178-7F17-84FD00E735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92410-DEF5-42DB-B1F2-E0CB9F7167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26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385352D-A9AB-7681-8001-DD65A7EA8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A8B96-5C49-42F1-A139-55E0175DF255}" type="datetime1">
              <a:rPr lang="en-US" altLang="en-US"/>
              <a:pPr>
                <a:defRPr/>
              </a:pPr>
              <a:t>1/18/2023</a:t>
            </a:fld>
            <a:endParaRPr lang="en-US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5DA8AA3-243E-3CD1-E7AD-A87FF3314D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4BD86FA8-87FF-B535-18CE-4F06266E2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1DEAC-0B09-4FC2-8FCE-D57D594D30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80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FCDFB70-A2A4-5F98-12D2-5B8772D022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518A1-20AB-4D24-A797-2681454AB3F6}" type="datetime1">
              <a:rPr lang="en-US" altLang="en-US"/>
              <a:pPr>
                <a:defRPr/>
              </a:pPr>
              <a:t>1/18/2023</a:t>
            </a:fld>
            <a:endParaRPr lang="en-US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CF7DF7CD-3357-CCEF-DE1D-7C0B85207D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9CD57AFF-7DAB-2594-3DE9-5396DE065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68619-9707-4575-80F1-EE035963E3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54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D0F530C-1E9B-0CD5-6E86-27ED81C722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E17EE-F653-4261-956E-CFA30D373CB9}" type="datetime1">
              <a:rPr lang="en-US" altLang="en-US"/>
              <a:pPr>
                <a:defRPr/>
              </a:pPr>
              <a:t>1/18/2023</a:t>
            </a:fld>
            <a:endParaRPr lang="en-US" alt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2EDDB653-0702-1998-12D6-6C5A2537F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24341D15-5D1C-651F-5232-4ECCA5E54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86F9E-03AE-4933-958D-537A15858C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90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0B9A7755-39D1-BC68-D23C-F70FE36229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449B5-9B68-424A-81B0-000A6BB88ADB}" type="datetime1">
              <a:rPr lang="en-US" altLang="en-US"/>
              <a:pPr>
                <a:defRPr/>
              </a:pPr>
              <a:t>1/18/2023</a:t>
            </a:fld>
            <a:endParaRPr lang="en-US" altLang="en-US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38A20222-CF3D-BCBD-6154-B0E5943726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6179B66-205D-5CA2-FDF5-F30078538E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FA69D-529E-4183-BF1C-2FA83375D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76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BFCA165F-61C8-DFF8-63D1-4E331DCE12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A1F80-2CD2-4409-8E4A-A99EB95FA5ED}" type="datetime1">
              <a:rPr lang="en-US" altLang="en-US"/>
              <a:pPr>
                <a:defRPr/>
              </a:pPr>
              <a:t>1/18/2023</a:t>
            </a:fld>
            <a:endParaRPr lang="en-US" alt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0C7FF76-1824-C16E-8CAB-59A40BF27B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E22D97DB-66AC-9C95-72C7-8A0ACD3DD4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D1A0E-0DAA-4EB4-9BB3-348EAF122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83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1193C86-D8A8-7C0D-3BB4-F3D9EF3FB5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F939-3BE2-454D-AE36-8846BFAA67E6}" type="datetime1">
              <a:rPr lang="en-US" altLang="en-US"/>
              <a:pPr>
                <a:defRPr/>
              </a:pPr>
              <a:t>1/18/2023</a:t>
            </a:fld>
            <a:endParaRPr lang="en-US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F96E06C9-C87E-DA7A-BBF5-9398287F3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C728F2EA-9700-597E-5071-61795091BE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42C45-BD8C-475F-A42A-78DACCA0D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29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9BCF0B0-F2BD-1987-4141-89C0E2CB32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4975-D929-4020-B908-12D91D57B1F3}" type="datetime1">
              <a:rPr lang="en-US" altLang="en-US"/>
              <a:pPr>
                <a:defRPr/>
              </a:pPr>
              <a:t>1/18/2023</a:t>
            </a:fld>
            <a:endParaRPr lang="en-US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8E726A78-BBE0-C04A-C5F6-D0F597C15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2F71050E-42EA-4259-DCA5-9CC70426CC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BB11B-E75F-45D2-856E-C70046212B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34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823BF0EF-CD0F-5B08-E9C4-B9E3FC3ABFE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sp>
          <p:nvSpPr>
            <p:cNvPr id="1032" name="Freeform 3">
              <a:extLst>
                <a:ext uri="{FF2B5EF4-FFF2-40B4-BE49-F238E27FC236}">
                  <a16:creationId xmlns:a16="http://schemas.microsoft.com/office/drawing/2014/main" id="{E1401C98-3362-3FE7-FF1B-12C78C96B7F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33" name="Group 4">
              <a:extLst>
                <a:ext uri="{FF2B5EF4-FFF2-40B4-BE49-F238E27FC236}">
                  <a16:creationId xmlns:a16="http://schemas.microsoft.com/office/drawing/2014/main" id="{1A3B4B62-0CE9-7F48-5288-323B7EA921D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1409"/>
              <a:ext cx="4027" cy="2906"/>
              <a:chOff x="1728" y="1409"/>
              <a:chExt cx="4027" cy="2906"/>
            </a:xfrm>
          </p:grpSpPr>
          <p:sp>
            <p:nvSpPr>
              <p:cNvPr id="808965" name="Freeform 5">
                <a:extLst>
                  <a:ext uri="{FF2B5EF4-FFF2-40B4-BE49-F238E27FC236}">
                    <a16:creationId xmlns:a16="http://schemas.microsoft.com/office/drawing/2014/main" id="{391FE6CC-5A05-CB8D-B4AE-4CBAAEDBDF9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IN"/>
              </a:p>
            </p:txBody>
          </p:sp>
          <p:sp>
            <p:nvSpPr>
              <p:cNvPr id="808966" name="Freeform 6">
                <a:extLst>
                  <a:ext uri="{FF2B5EF4-FFF2-40B4-BE49-F238E27FC236}">
                    <a16:creationId xmlns:a16="http://schemas.microsoft.com/office/drawing/2014/main" id="{57F4046E-A796-516A-2181-283C4EB331B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IN"/>
              </a:p>
            </p:txBody>
          </p:sp>
          <p:sp>
            <p:nvSpPr>
              <p:cNvPr id="808967" name="Freeform 7">
                <a:extLst>
                  <a:ext uri="{FF2B5EF4-FFF2-40B4-BE49-F238E27FC236}">
                    <a16:creationId xmlns:a16="http://schemas.microsoft.com/office/drawing/2014/main" id="{BC4A5BB4-E18E-05EB-C58A-7ED69635B0C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IN"/>
              </a:p>
            </p:txBody>
          </p:sp>
          <p:sp>
            <p:nvSpPr>
              <p:cNvPr id="1037" name="Freeform 8">
                <a:extLst>
                  <a:ext uri="{FF2B5EF4-FFF2-40B4-BE49-F238E27FC236}">
                    <a16:creationId xmlns:a16="http://schemas.microsoft.com/office/drawing/2014/main" id="{4830EF27-58A8-1BFB-4E37-54F6422287C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08969" name="Freeform 9">
                <a:extLst>
                  <a:ext uri="{FF2B5EF4-FFF2-40B4-BE49-F238E27FC236}">
                    <a16:creationId xmlns:a16="http://schemas.microsoft.com/office/drawing/2014/main" id="{22B38E10-B474-C858-9189-54CF6958C02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IN"/>
              </a:p>
            </p:txBody>
          </p:sp>
          <p:sp>
            <p:nvSpPr>
              <p:cNvPr id="808970" name="Freeform 10">
                <a:extLst>
                  <a:ext uri="{FF2B5EF4-FFF2-40B4-BE49-F238E27FC236}">
                    <a16:creationId xmlns:a16="http://schemas.microsoft.com/office/drawing/2014/main" id="{E02884A1-5EFD-6311-27C3-227367D7EAF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231" y="1409"/>
                <a:ext cx="2296" cy="1469"/>
              </a:xfrm>
              <a:custGeom>
                <a:avLst/>
                <a:gdLst>
                  <a:gd name="T0" fmla="*/ 982 w 2296"/>
                  <a:gd name="T1" fmla="*/ 1061 h 1469"/>
                  <a:gd name="T2" fmla="*/ 1357 w 2296"/>
                  <a:gd name="T3" fmla="*/ 1012 h 1469"/>
                  <a:gd name="T4" fmla="*/ 1666 w 2296"/>
                  <a:gd name="T5" fmla="*/ 957 h 1469"/>
                  <a:gd name="T6" fmla="*/ 1916 w 2296"/>
                  <a:gd name="T7" fmla="*/ 897 h 1469"/>
                  <a:gd name="T8" fmla="*/ 2100 w 2296"/>
                  <a:gd name="T9" fmla="*/ 832 h 1469"/>
                  <a:gd name="T10" fmla="*/ 2220 w 2296"/>
                  <a:gd name="T11" fmla="*/ 756 h 1469"/>
                  <a:gd name="T12" fmla="*/ 2285 w 2296"/>
                  <a:gd name="T13" fmla="*/ 669 h 1469"/>
                  <a:gd name="T14" fmla="*/ 2290 w 2296"/>
                  <a:gd name="T15" fmla="*/ 560 h 1469"/>
                  <a:gd name="T16" fmla="*/ 2241 w 2296"/>
                  <a:gd name="T17" fmla="*/ 457 h 1469"/>
                  <a:gd name="T18" fmla="*/ 2144 w 2296"/>
                  <a:gd name="T19" fmla="*/ 364 h 1469"/>
                  <a:gd name="T20" fmla="*/ 2008 w 2296"/>
                  <a:gd name="T21" fmla="*/ 277 h 1469"/>
                  <a:gd name="T22" fmla="*/ 1769 w 2296"/>
                  <a:gd name="T23" fmla="*/ 157 h 1469"/>
                  <a:gd name="T24" fmla="*/ 1612 w 2296"/>
                  <a:gd name="T25" fmla="*/ 92 h 1469"/>
                  <a:gd name="T26" fmla="*/ 1476 w 2296"/>
                  <a:gd name="T27" fmla="*/ 43 h 1469"/>
                  <a:gd name="T28" fmla="*/ 1384 w 2296"/>
                  <a:gd name="T29" fmla="*/ 10 h 1469"/>
                  <a:gd name="T30" fmla="*/ 1346 w 2296"/>
                  <a:gd name="T31" fmla="*/ 0 h 1469"/>
                  <a:gd name="T32" fmla="*/ 1655 w 2296"/>
                  <a:gd name="T33" fmla="*/ 119 h 1469"/>
                  <a:gd name="T34" fmla="*/ 1948 w 2296"/>
                  <a:gd name="T35" fmla="*/ 255 h 1469"/>
                  <a:gd name="T36" fmla="*/ 2068 w 2296"/>
                  <a:gd name="T37" fmla="*/ 326 h 1469"/>
                  <a:gd name="T38" fmla="*/ 2171 w 2296"/>
                  <a:gd name="T39" fmla="*/ 402 h 1469"/>
                  <a:gd name="T40" fmla="*/ 2236 w 2296"/>
                  <a:gd name="T41" fmla="*/ 478 h 1469"/>
                  <a:gd name="T42" fmla="*/ 2263 w 2296"/>
                  <a:gd name="T43" fmla="*/ 560 h 1469"/>
                  <a:gd name="T44" fmla="*/ 2241 w 2296"/>
                  <a:gd name="T45" fmla="*/ 636 h 1469"/>
                  <a:gd name="T46" fmla="*/ 2171 w 2296"/>
                  <a:gd name="T47" fmla="*/ 702 h 1469"/>
                  <a:gd name="T48" fmla="*/ 2062 w 2296"/>
                  <a:gd name="T49" fmla="*/ 756 h 1469"/>
                  <a:gd name="T50" fmla="*/ 1921 w 2296"/>
                  <a:gd name="T51" fmla="*/ 800 h 1469"/>
                  <a:gd name="T52" fmla="*/ 1748 w 2296"/>
                  <a:gd name="T53" fmla="*/ 843 h 1469"/>
                  <a:gd name="T54" fmla="*/ 1351 w 2296"/>
                  <a:gd name="T55" fmla="*/ 908 h 1469"/>
                  <a:gd name="T56" fmla="*/ 923 w 2296"/>
                  <a:gd name="T57" fmla="*/ 968 h 1469"/>
                  <a:gd name="T58" fmla="*/ 521 w 2296"/>
                  <a:gd name="T59" fmla="*/ 1028 h 1469"/>
                  <a:gd name="T60" fmla="*/ 353 w 2296"/>
                  <a:gd name="T61" fmla="*/ 1066 h 1469"/>
                  <a:gd name="T62" fmla="*/ 206 w 2296"/>
                  <a:gd name="T63" fmla="*/ 1104 h 1469"/>
                  <a:gd name="T64" fmla="*/ 92 w 2296"/>
                  <a:gd name="T65" fmla="*/ 1148 h 1469"/>
                  <a:gd name="T66" fmla="*/ 22 w 2296"/>
                  <a:gd name="T67" fmla="*/ 1202 h 1469"/>
                  <a:gd name="T68" fmla="*/ 0 w 2296"/>
                  <a:gd name="T69" fmla="*/ 1262 h 1469"/>
                  <a:gd name="T70" fmla="*/ 27 w 2296"/>
                  <a:gd name="T71" fmla="*/ 1327 h 1469"/>
                  <a:gd name="T72" fmla="*/ 98 w 2296"/>
                  <a:gd name="T73" fmla="*/ 1382 h 1469"/>
                  <a:gd name="T74" fmla="*/ 196 w 2296"/>
                  <a:gd name="T75" fmla="*/ 1425 h 1469"/>
                  <a:gd name="T76" fmla="*/ 326 w 2296"/>
                  <a:gd name="T77" fmla="*/ 1469 h 1469"/>
                  <a:gd name="T78" fmla="*/ 217 w 2296"/>
                  <a:gd name="T79" fmla="*/ 1414 h 1469"/>
                  <a:gd name="T80" fmla="*/ 147 w 2296"/>
                  <a:gd name="T81" fmla="*/ 1360 h 1469"/>
                  <a:gd name="T82" fmla="*/ 120 w 2296"/>
                  <a:gd name="T83" fmla="*/ 1306 h 1469"/>
                  <a:gd name="T84" fmla="*/ 141 w 2296"/>
                  <a:gd name="T85" fmla="*/ 1257 h 1469"/>
                  <a:gd name="T86" fmla="*/ 212 w 2296"/>
                  <a:gd name="T87" fmla="*/ 1208 h 1469"/>
                  <a:gd name="T88" fmla="*/ 342 w 2296"/>
                  <a:gd name="T89" fmla="*/ 1164 h 1469"/>
                  <a:gd name="T90" fmla="*/ 527 w 2296"/>
                  <a:gd name="T91" fmla="*/ 1121 h 1469"/>
                  <a:gd name="T92" fmla="*/ 771 w 2296"/>
                  <a:gd name="T93" fmla="*/ 1088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96" h="1469">
                    <a:moveTo>
                      <a:pt x="771" y="1088"/>
                    </a:moveTo>
                    <a:lnTo>
                      <a:pt x="982" y="1061"/>
                    </a:lnTo>
                    <a:lnTo>
                      <a:pt x="1178" y="1034"/>
                    </a:lnTo>
                    <a:lnTo>
                      <a:pt x="1357" y="1012"/>
                    </a:lnTo>
                    <a:lnTo>
                      <a:pt x="1520" y="985"/>
                    </a:lnTo>
                    <a:lnTo>
                      <a:pt x="1666" y="957"/>
                    </a:lnTo>
                    <a:lnTo>
                      <a:pt x="1796" y="930"/>
                    </a:lnTo>
                    <a:lnTo>
                      <a:pt x="1916" y="897"/>
                    </a:lnTo>
                    <a:lnTo>
                      <a:pt x="2013" y="870"/>
                    </a:lnTo>
                    <a:lnTo>
                      <a:pt x="2100" y="832"/>
                    </a:lnTo>
                    <a:lnTo>
                      <a:pt x="2171" y="800"/>
                    </a:lnTo>
                    <a:lnTo>
                      <a:pt x="2220" y="756"/>
                    </a:lnTo>
                    <a:lnTo>
                      <a:pt x="2263" y="712"/>
                    </a:lnTo>
                    <a:lnTo>
                      <a:pt x="2285" y="669"/>
                    </a:lnTo>
                    <a:lnTo>
                      <a:pt x="2296" y="614"/>
                    </a:lnTo>
                    <a:lnTo>
                      <a:pt x="2290" y="560"/>
                    </a:lnTo>
                    <a:lnTo>
                      <a:pt x="2269" y="500"/>
                    </a:lnTo>
                    <a:lnTo>
                      <a:pt x="2241" y="457"/>
                    </a:lnTo>
                    <a:lnTo>
                      <a:pt x="2198" y="408"/>
                    </a:lnTo>
                    <a:lnTo>
                      <a:pt x="2144" y="364"/>
                    </a:lnTo>
                    <a:lnTo>
                      <a:pt x="2079" y="321"/>
                    </a:lnTo>
                    <a:lnTo>
                      <a:pt x="2008" y="277"/>
                    </a:lnTo>
                    <a:lnTo>
                      <a:pt x="1927" y="234"/>
                    </a:lnTo>
                    <a:lnTo>
                      <a:pt x="1769" y="157"/>
                    </a:lnTo>
                    <a:lnTo>
                      <a:pt x="1688" y="125"/>
                    </a:lnTo>
                    <a:lnTo>
                      <a:pt x="1612" y="92"/>
                    </a:lnTo>
                    <a:lnTo>
                      <a:pt x="1536" y="65"/>
                    </a:lnTo>
                    <a:lnTo>
                      <a:pt x="1476" y="43"/>
                    </a:lnTo>
                    <a:lnTo>
                      <a:pt x="1422" y="27"/>
                    </a:lnTo>
                    <a:lnTo>
                      <a:pt x="1384" y="10"/>
                    </a:lnTo>
                    <a:lnTo>
                      <a:pt x="1357" y="5"/>
                    </a:lnTo>
                    <a:lnTo>
                      <a:pt x="1346" y="0"/>
                    </a:lnTo>
                    <a:lnTo>
                      <a:pt x="1498" y="54"/>
                    </a:lnTo>
                    <a:lnTo>
                      <a:pt x="1655" y="119"/>
                    </a:lnTo>
                    <a:lnTo>
                      <a:pt x="1807" y="185"/>
                    </a:lnTo>
                    <a:lnTo>
                      <a:pt x="1948" y="255"/>
                    </a:lnTo>
                    <a:lnTo>
                      <a:pt x="2013" y="288"/>
                    </a:lnTo>
                    <a:lnTo>
                      <a:pt x="2068" y="326"/>
                    </a:lnTo>
                    <a:lnTo>
                      <a:pt x="2122" y="364"/>
                    </a:lnTo>
                    <a:lnTo>
                      <a:pt x="2171" y="402"/>
                    </a:lnTo>
                    <a:lnTo>
                      <a:pt x="2209" y="440"/>
                    </a:lnTo>
                    <a:lnTo>
                      <a:pt x="2236" y="478"/>
                    </a:lnTo>
                    <a:lnTo>
                      <a:pt x="2252" y="522"/>
                    </a:lnTo>
                    <a:lnTo>
                      <a:pt x="2263" y="560"/>
                    </a:lnTo>
                    <a:lnTo>
                      <a:pt x="2258" y="598"/>
                    </a:lnTo>
                    <a:lnTo>
                      <a:pt x="2241" y="636"/>
                    </a:lnTo>
                    <a:lnTo>
                      <a:pt x="2214" y="669"/>
                    </a:lnTo>
                    <a:lnTo>
                      <a:pt x="2171" y="702"/>
                    </a:lnTo>
                    <a:lnTo>
                      <a:pt x="2122" y="729"/>
                    </a:lnTo>
                    <a:lnTo>
                      <a:pt x="2062" y="756"/>
                    </a:lnTo>
                    <a:lnTo>
                      <a:pt x="1997" y="778"/>
                    </a:lnTo>
                    <a:lnTo>
                      <a:pt x="1921" y="800"/>
                    </a:lnTo>
                    <a:lnTo>
                      <a:pt x="1834" y="821"/>
                    </a:lnTo>
                    <a:lnTo>
                      <a:pt x="1748" y="843"/>
                    </a:lnTo>
                    <a:lnTo>
                      <a:pt x="1552" y="876"/>
                    </a:lnTo>
                    <a:lnTo>
                      <a:pt x="1351" y="908"/>
                    </a:lnTo>
                    <a:lnTo>
                      <a:pt x="1134" y="941"/>
                    </a:lnTo>
                    <a:lnTo>
                      <a:pt x="923" y="968"/>
                    </a:lnTo>
                    <a:lnTo>
                      <a:pt x="716" y="995"/>
                    </a:lnTo>
                    <a:lnTo>
                      <a:pt x="521" y="1028"/>
                    </a:lnTo>
                    <a:lnTo>
                      <a:pt x="434" y="1044"/>
                    </a:lnTo>
                    <a:lnTo>
                      <a:pt x="353" y="1066"/>
                    </a:lnTo>
                    <a:lnTo>
                      <a:pt x="277" y="1082"/>
                    </a:lnTo>
                    <a:lnTo>
                      <a:pt x="206" y="1104"/>
                    </a:lnTo>
                    <a:lnTo>
                      <a:pt x="147" y="1126"/>
                    </a:lnTo>
                    <a:lnTo>
                      <a:pt x="92" y="1148"/>
                    </a:lnTo>
                    <a:lnTo>
                      <a:pt x="54" y="1175"/>
                    </a:lnTo>
                    <a:lnTo>
                      <a:pt x="22" y="1202"/>
                    </a:lnTo>
                    <a:lnTo>
                      <a:pt x="6" y="1229"/>
                    </a:lnTo>
                    <a:lnTo>
                      <a:pt x="0" y="1262"/>
                    </a:lnTo>
                    <a:lnTo>
                      <a:pt x="11" y="1295"/>
                    </a:lnTo>
                    <a:lnTo>
                      <a:pt x="27" y="1327"/>
                    </a:lnTo>
                    <a:lnTo>
                      <a:pt x="54" y="1355"/>
                    </a:lnTo>
                    <a:lnTo>
                      <a:pt x="98" y="1382"/>
                    </a:lnTo>
                    <a:lnTo>
                      <a:pt x="141" y="1404"/>
                    </a:lnTo>
                    <a:lnTo>
                      <a:pt x="196" y="1425"/>
                    </a:lnTo>
                    <a:lnTo>
                      <a:pt x="261" y="1447"/>
                    </a:lnTo>
                    <a:lnTo>
                      <a:pt x="326" y="1469"/>
                    </a:lnTo>
                    <a:lnTo>
                      <a:pt x="266" y="1442"/>
                    </a:lnTo>
                    <a:lnTo>
                      <a:pt x="217" y="1414"/>
                    </a:lnTo>
                    <a:lnTo>
                      <a:pt x="174" y="1387"/>
                    </a:lnTo>
                    <a:lnTo>
                      <a:pt x="147" y="1360"/>
                    </a:lnTo>
                    <a:lnTo>
                      <a:pt x="125" y="1333"/>
                    </a:lnTo>
                    <a:lnTo>
                      <a:pt x="120" y="1306"/>
                    </a:lnTo>
                    <a:lnTo>
                      <a:pt x="125" y="1278"/>
                    </a:lnTo>
                    <a:lnTo>
                      <a:pt x="141" y="1257"/>
                    </a:lnTo>
                    <a:lnTo>
                      <a:pt x="174" y="1229"/>
                    </a:lnTo>
                    <a:lnTo>
                      <a:pt x="212" y="1208"/>
                    </a:lnTo>
                    <a:lnTo>
                      <a:pt x="272" y="1186"/>
                    </a:lnTo>
                    <a:lnTo>
                      <a:pt x="342" y="1164"/>
                    </a:lnTo>
                    <a:lnTo>
                      <a:pt x="423" y="1142"/>
                    </a:lnTo>
                    <a:lnTo>
                      <a:pt x="527" y="1121"/>
                    </a:lnTo>
                    <a:lnTo>
                      <a:pt x="641" y="1104"/>
                    </a:lnTo>
                    <a:lnTo>
                      <a:pt x="771" y="1088"/>
                    </a:lnTo>
                    <a:lnTo>
                      <a:pt x="771" y="108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IN"/>
              </a:p>
            </p:txBody>
          </p:sp>
        </p:grpSp>
      </p:grpSp>
      <p:sp>
        <p:nvSpPr>
          <p:cNvPr id="808971" name="Rectangle 11">
            <a:extLst>
              <a:ext uri="{FF2B5EF4-FFF2-40B4-BE49-F238E27FC236}">
                <a16:creationId xmlns:a16="http://schemas.microsoft.com/office/drawing/2014/main" id="{ED788A31-D930-FA69-480E-146034E48E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Mastertitelformat bearbeiten</a:t>
            </a:r>
          </a:p>
        </p:txBody>
      </p:sp>
      <p:sp>
        <p:nvSpPr>
          <p:cNvPr id="808972" name="Rectangle 12">
            <a:extLst>
              <a:ext uri="{FF2B5EF4-FFF2-40B4-BE49-F238E27FC236}">
                <a16:creationId xmlns:a16="http://schemas.microsoft.com/office/drawing/2014/main" id="{7B3A4AF4-999F-AAAA-AFD2-850DFDCF6BD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Mastertextformat bearbeiten</a:t>
            </a:r>
          </a:p>
          <a:p>
            <a:pPr lvl="1"/>
            <a:r>
              <a:rPr lang="en-US" altLang="en-US"/>
              <a:t>Zweite Ebene</a:t>
            </a:r>
          </a:p>
          <a:p>
            <a:pPr lvl="2"/>
            <a:r>
              <a:rPr lang="en-US" altLang="en-US"/>
              <a:t>Dritte Ebene</a:t>
            </a:r>
          </a:p>
          <a:p>
            <a:pPr lvl="3"/>
            <a:r>
              <a:rPr lang="en-US" altLang="en-US"/>
              <a:t>Vierte Ebene</a:t>
            </a:r>
          </a:p>
          <a:p>
            <a:pPr lvl="4"/>
            <a:r>
              <a:rPr lang="en-US" altLang="en-US"/>
              <a:t>Fünfte Ebene</a:t>
            </a:r>
          </a:p>
        </p:txBody>
      </p:sp>
      <p:sp>
        <p:nvSpPr>
          <p:cNvPr id="808973" name="Rectangle 13">
            <a:extLst>
              <a:ext uri="{FF2B5EF4-FFF2-40B4-BE49-F238E27FC236}">
                <a16:creationId xmlns:a16="http://schemas.microsoft.com/office/drawing/2014/main" id="{9472809A-6B29-A360-2738-0F0B168BE4A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F22C4F-5F9A-4C35-8121-CA20AA5B3D9D}" type="datetime1">
              <a:rPr lang="en-US" altLang="en-US"/>
              <a:pPr>
                <a:defRPr/>
              </a:pPr>
              <a:t>1/18/2023</a:t>
            </a:fld>
            <a:endParaRPr lang="en-US" altLang="en-US"/>
          </a:p>
        </p:txBody>
      </p:sp>
      <p:sp>
        <p:nvSpPr>
          <p:cNvPr id="808974" name="Rectangle 14">
            <a:extLst>
              <a:ext uri="{FF2B5EF4-FFF2-40B4-BE49-F238E27FC236}">
                <a16:creationId xmlns:a16="http://schemas.microsoft.com/office/drawing/2014/main" id="{0C32C8B3-9E45-98E2-901B-D5C311CB2D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8975" name="Rectangle 15">
            <a:extLst>
              <a:ext uri="{FF2B5EF4-FFF2-40B4-BE49-F238E27FC236}">
                <a16:creationId xmlns:a16="http://schemas.microsoft.com/office/drawing/2014/main" id="{89AB38E3-3F1F-DEEB-FB2D-691FBF653F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646FFD2-F082-4641-A884-9FC9FFD9A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2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alatino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alatino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alatino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alatino" pitchFamily="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alatino" pitchFamily="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alatino" pitchFamily="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alatino" pitchFamily="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alatino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0C129C-DDB5-DD80-3987-74ADAE8CDA55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600" dirty="0"/>
              <a:t>WSDL</a:t>
            </a:r>
            <a:endParaRPr lang="en-IN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FF7DC88-B79A-D982-04D9-27294F3CC33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059113" y="36576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u="sng" dirty="0"/>
              <a:t>Web Services</a:t>
            </a:r>
            <a:endParaRPr lang="en-IN" sz="2000" u="sng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FA67162D-9B2C-7227-CB1A-F587E059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fld id="{8A688747-AB26-43D8-9EC4-3AA8731C9831}" type="slidenum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4A5BE953-AF8D-7219-70A3-F044D4B9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fld id="{20B31B8D-2659-41BF-8462-02EF518B38E8}" type="slidenum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29506" name="Rectangle 2">
            <a:extLst>
              <a:ext uri="{FF2B5EF4-FFF2-40B4-BE49-F238E27FC236}">
                <a16:creationId xmlns:a16="http://schemas.microsoft.com/office/drawing/2014/main" id="{0588A16B-B504-B7B4-3571-4336F7D0C1F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en-US" sz="4800"/>
              <a:t>Bindings</a:t>
            </a:r>
            <a:endParaRPr lang="de-DE" altLang="en-US"/>
          </a:p>
        </p:txBody>
      </p:sp>
      <p:sp>
        <p:nvSpPr>
          <p:cNvPr id="1429507" name="Rectangle 3">
            <a:extLst>
              <a:ext uri="{FF2B5EF4-FFF2-40B4-BE49-F238E27FC236}">
                <a16:creationId xmlns:a16="http://schemas.microsoft.com/office/drawing/2014/main" id="{5F7F5A08-A58C-AC84-EA27-44C597217CC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&lt;wsdl:binding name="ncname" type="qname"&gt;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&lt;wsdl:documentation .... /&gt;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&lt;-- binding details --&gt;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&lt;wsdl:operation name="ncname"&gt;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  &lt;wsdl:documentation .... /&gt;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  &lt;-- binding details --&gt;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  &lt;wsdl:input&gt;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      &lt;wsdl:documentation .... /&gt;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      &lt;-- binding details --&gt;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  &lt;/wsdl:input&gt;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 </a:t>
            </a:r>
            <a:r>
              <a:rPr lang="de-DE" altLang="en-US" sz="2200" i="1" dirty="0"/>
              <a:t>desgleichen für Output und Fehler</a:t>
            </a:r>
            <a:endParaRPr lang="de-DE" altLang="en-US" sz="2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&lt;/wsdl:operation&gt;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&lt;/wsdl:binding&gt;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de-DE" altLang="en-US" sz="24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850C7FB5-011F-14AF-3820-CAA899C5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fld id="{DA5A1837-478A-4FCF-93B2-337AE2D6506A}" type="slidenum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75234" name="Rectangle 2">
            <a:extLst>
              <a:ext uri="{FF2B5EF4-FFF2-40B4-BE49-F238E27FC236}">
                <a16:creationId xmlns:a16="http://schemas.microsoft.com/office/drawing/2014/main" id="{F4F642E5-8093-0AE0-9D4B-4CB68B0DEFE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03263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en-US" sz="4800"/>
              <a:t>WSDL Summary</a:t>
            </a:r>
            <a:endParaRPr lang="de-DE" altLang="en-US"/>
          </a:p>
        </p:txBody>
      </p:sp>
      <p:sp>
        <p:nvSpPr>
          <p:cNvPr id="1375235" name="Rectangle 3">
            <a:extLst>
              <a:ext uri="{FF2B5EF4-FFF2-40B4-BE49-F238E27FC236}">
                <a16:creationId xmlns:a16="http://schemas.microsoft.com/office/drawing/2014/main" id="{8E444DFE-50A3-0281-E48D-6268D55A44D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752600"/>
            <a:ext cx="8610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en-US" sz="2200" dirty="0">
                <a:solidFill>
                  <a:schemeClr val="hlink"/>
                </a:solidFill>
              </a:rPr>
              <a:t>What WSDL can do:</a:t>
            </a:r>
            <a:endParaRPr lang="de-DE" altLang="en-US" sz="2200" dirty="0"/>
          </a:p>
          <a:p>
            <a:pPr lvl="1" eaLnBrk="1" hangingPunct="1">
              <a:defRPr/>
            </a:pPr>
            <a:r>
              <a:rPr lang="de-DE" altLang="en-US" sz="2200" dirty="0"/>
              <a:t>Describes the types of messages (in + out)</a:t>
            </a:r>
          </a:p>
          <a:p>
            <a:pPr lvl="1" eaLnBrk="1" hangingPunct="1">
              <a:defRPr/>
            </a:pPr>
            <a:r>
              <a:rPr lang="de-DE" altLang="en-US" sz="2200" dirty="0"/>
              <a:t>Describes protocols used in bindings</a:t>
            </a:r>
          </a:p>
          <a:p>
            <a:pPr lvl="1" eaLnBrk="1" hangingPunct="1">
              <a:defRPr/>
            </a:pPr>
            <a:r>
              <a:rPr lang="de-DE" altLang="en-US" sz="2200" dirty="0"/>
              <a:t>Describes the </a:t>
            </a:r>
            <a:r>
              <a:rPr lang="de-DE" altLang="en-US" sz="2200" i="1" dirty="0"/>
              <a:t>static</a:t>
            </a:r>
            <a:r>
              <a:rPr lang="de-DE" altLang="en-US" sz="2200" dirty="0"/>
              <a:t> Interface of a service</a:t>
            </a:r>
          </a:p>
          <a:p>
            <a:pPr eaLnBrk="1" hangingPunct="1">
              <a:defRPr/>
            </a:pPr>
            <a:r>
              <a:rPr lang="de-DE" altLang="en-US" sz="2200" dirty="0">
                <a:solidFill>
                  <a:schemeClr val="hlink"/>
                </a:solidFill>
              </a:rPr>
              <a:t>What WSDL can </a:t>
            </a:r>
            <a:r>
              <a:rPr lang="de-DE" altLang="en-US" sz="2200" b="1" i="1" dirty="0">
                <a:solidFill>
                  <a:schemeClr val="hlink"/>
                </a:solidFill>
              </a:rPr>
              <a:t>not </a:t>
            </a:r>
            <a:r>
              <a:rPr lang="de-DE" altLang="en-US" sz="2200" dirty="0">
                <a:solidFill>
                  <a:schemeClr val="hlink"/>
                </a:solidFill>
              </a:rPr>
              <a:t>do:</a:t>
            </a:r>
          </a:p>
          <a:p>
            <a:pPr lvl="1" eaLnBrk="1" hangingPunct="1">
              <a:defRPr/>
            </a:pPr>
            <a:r>
              <a:rPr lang="de-DE" altLang="en-US" sz="2200" dirty="0"/>
              <a:t>Describe dynamic aspects (Choreographie)</a:t>
            </a:r>
          </a:p>
          <a:p>
            <a:pPr lvl="1" eaLnBrk="1" hangingPunct="1">
              <a:defRPr/>
            </a:pPr>
            <a:r>
              <a:rPr lang="de-DE" altLang="en-US" sz="2200" dirty="0"/>
              <a:t>Describe SLA, Transactions, Cost  (WS Policy)</a:t>
            </a:r>
          </a:p>
          <a:p>
            <a:pPr lvl="1" eaLnBrk="1" hangingPunct="1">
              <a:defRPr/>
            </a:pPr>
            <a:r>
              <a:rPr lang="de-DE" altLang="en-US" sz="2200" dirty="0"/>
              <a:t>Describe properties for optimization</a:t>
            </a:r>
            <a:br>
              <a:rPr lang="de-DE" altLang="en-US" sz="2200" dirty="0"/>
            </a:br>
            <a:r>
              <a:rPr lang="de-DE" altLang="en-US" sz="2200" dirty="0"/>
              <a:t>(Side-effects, Compensation, ...)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D070C3-4F7D-CF30-2988-C196B77E4CB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Thank You</a:t>
            </a:r>
            <a:endParaRPr lang="en-IN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8BD457E7-2A38-6EF2-79C3-86F85C13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fld id="{2545C847-9A1F-4112-B7CD-41C88CD1537C}" type="slidenum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AD91-B5CF-9CE3-EB38-02E6A709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Kumbhar Abhijit Anil</a:t>
            </a:r>
          </a:p>
          <a:p>
            <a:r>
              <a:rPr lang="en-US" dirty="0"/>
              <a:t>Roll No : 23</a:t>
            </a:r>
          </a:p>
          <a:p>
            <a:r>
              <a:rPr lang="en-US" dirty="0"/>
              <a:t>Class : MSc (Computer Science)- I</a:t>
            </a:r>
          </a:p>
          <a:p>
            <a:r>
              <a:rPr lang="en-US" dirty="0"/>
              <a:t>Subject : Web Services</a:t>
            </a:r>
          </a:p>
          <a:p>
            <a:r>
              <a:rPr lang="en-US" dirty="0"/>
              <a:t>Seminar Topic : WSDL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3FAA4-1941-7E9A-23C4-4A829DB9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592410-DEF5-42DB-B1F2-E0CB9F7167F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46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A7AECC23-27CC-BECD-1AC7-CBFA10C7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fld id="{0170C3B5-F088-4D93-9306-A94AD2F0B030}" type="slidenum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25762" name="Rectangle 2">
            <a:extLst>
              <a:ext uri="{FF2B5EF4-FFF2-40B4-BE49-F238E27FC236}">
                <a16:creationId xmlns:a16="http://schemas.microsoft.com/office/drawing/2014/main" id="{604DD8DC-A370-7820-9B77-2637BBF227E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altLang="en-US"/>
              <a:t>Agenda</a:t>
            </a:r>
          </a:p>
        </p:txBody>
      </p:sp>
      <p:sp>
        <p:nvSpPr>
          <p:cNvPr id="1525763" name="Rectangle 3">
            <a:extLst>
              <a:ext uri="{FF2B5EF4-FFF2-40B4-BE49-F238E27FC236}">
                <a16:creationId xmlns:a16="http://schemas.microsoft.com/office/drawing/2014/main" id="{92182D29-FB90-355D-125D-F5465EE8210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altLang="en-US" dirty="0"/>
              <a:t>WSDL</a:t>
            </a:r>
          </a:p>
          <a:p>
            <a:pPr lvl="1" eaLnBrk="1" hangingPunct="1">
              <a:defRPr/>
            </a:pPr>
            <a:r>
              <a:rPr lang="de-DE" altLang="en-US" dirty="0"/>
              <a:t>Introduction</a:t>
            </a:r>
          </a:p>
          <a:p>
            <a:pPr lvl="1" eaLnBrk="1" hangingPunct="1">
              <a:defRPr/>
            </a:pPr>
            <a:r>
              <a:rPr lang="de-DE" altLang="en-US" dirty="0"/>
              <a:t>WSDL Overview</a:t>
            </a:r>
          </a:p>
          <a:p>
            <a:pPr lvl="1" eaLnBrk="1" hangingPunct="1">
              <a:defRPr/>
            </a:pPr>
            <a:r>
              <a:rPr lang="de-DE" altLang="en-US" dirty="0"/>
              <a:t>Components of Description</a:t>
            </a:r>
          </a:p>
          <a:p>
            <a:pPr lvl="1" eaLnBrk="1" hangingPunct="1">
              <a:defRPr/>
            </a:pPr>
            <a:r>
              <a:rPr lang="de-DE" altLang="en-US" dirty="0"/>
              <a:t>Types of Parameters</a:t>
            </a:r>
          </a:p>
          <a:p>
            <a:pPr lvl="1" eaLnBrk="1" hangingPunct="1">
              <a:defRPr/>
            </a:pPr>
            <a:r>
              <a:rPr lang="de-DE" altLang="en-US" dirty="0"/>
              <a:t>Operations</a:t>
            </a:r>
          </a:p>
          <a:p>
            <a:pPr lvl="1" eaLnBrk="1" hangingPunct="1">
              <a:defRPr/>
            </a:pPr>
            <a:r>
              <a:rPr lang="de-DE" altLang="en-US" dirty="0"/>
              <a:t>Example</a:t>
            </a:r>
          </a:p>
          <a:p>
            <a:pPr lvl="1" eaLnBrk="1" hangingPunct="1">
              <a:defRPr/>
            </a:pPr>
            <a:r>
              <a:rPr lang="de-DE" altLang="en-US" dirty="0"/>
              <a:t>Binding</a:t>
            </a:r>
          </a:p>
          <a:p>
            <a:pPr lvl="1" eaLnBrk="1" hangingPunct="1">
              <a:defRPr/>
            </a:pPr>
            <a:r>
              <a:rPr lang="de-DE" altLang="en-US" dirty="0"/>
              <a:t>WSDL 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B7C3406C-3C42-E42B-5673-8509DC3D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fld id="{4B40CA50-6F34-4E1B-BA1F-F8F4966AECA6}" type="slidenum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72162" name="Rectangle 2">
            <a:extLst>
              <a:ext uri="{FF2B5EF4-FFF2-40B4-BE49-F238E27FC236}">
                <a16:creationId xmlns:a16="http://schemas.microsoft.com/office/drawing/2014/main" id="{7F18BAE0-07D1-6A89-E832-422FD16E414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altLang="en-US" sz="4800"/>
              <a:t>WSDL</a:t>
            </a:r>
            <a:endParaRPr lang="de-DE" altLang="en-US"/>
          </a:p>
        </p:txBody>
      </p:sp>
      <p:sp>
        <p:nvSpPr>
          <p:cNvPr id="1372163" name="Rectangle 3">
            <a:extLst>
              <a:ext uri="{FF2B5EF4-FFF2-40B4-BE49-F238E27FC236}">
                <a16:creationId xmlns:a16="http://schemas.microsoft.com/office/drawing/2014/main" id="{4BD72722-8EEC-C828-3BF7-5698582F8C1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0" y="1600200"/>
            <a:ext cx="9144000" cy="4498975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en-US" sz="2400" dirty="0">
                <a:solidFill>
                  <a:schemeClr val="hlink"/>
                </a:solidFill>
              </a:rPr>
              <a:t>Web Service Description Language</a:t>
            </a:r>
          </a:p>
          <a:p>
            <a:pPr eaLnBrk="1" hangingPunct="1">
              <a:defRPr/>
            </a:pPr>
            <a:r>
              <a:rPr lang="de-DE" altLang="en-US" sz="2400" dirty="0">
                <a:solidFill>
                  <a:schemeClr val="hlink"/>
                </a:solidFill>
              </a:rPr>
              <a:t>Describes the Interface of a Web Service</a:t>
            </a:r>
          </a:p>
          <a:p>
            <a:pPr eaLnBrk="1" hangingPunct="1">
              <a:defRPr/>
            </a:pPr>
            <a:r>
              <a:rPr lang="de-DE" altLang="en-US" sz="2400" dirty="0">
                <a:solidFill>
                  <a:schemeClr val="hlink"/>
                </a:solidFill>
              </a:rPr>
              <a:t>Call of a Web Service done via SOAP</a:t>
            </a:r>
          </a:p>
          <a:p>
            <a:pPr eaLnBrk="1" hangingPunct="1">
              <a:defRPr/>
            </a:pPr>
            <a:r>
              <a:rPr lang="de-DE" altLang="en-US" sz="2400" dirty="0">
                <a:solidFill>
                  <a:schemeClr val="hlink"/>
                </a:solidFill>
              </a:rPr>
              <a:t>Allows the registration of services</a:t>
            </a:r>
            <a:endParaRPr lang="de-DE" altLang="en-US" sz="2400" dirty="0"/>
          </a:p>
          <a:p>
            <a:pPr lvl="1" eaLnBrk="1" hangingPunct="1">
              <a:defRPr/>
            </a:pPr>
            <a:r>
              <a:rPr lang="de-DE" altLang="en-US" sz="2400" dirty="0"/>
              <a:t>Basis for  UDDI</a:t>
            </a:r>
          </a:p>
          <a:p>
            <a:pPr eaLnBrk="1" hangingPunct="1">
              <a:defRPr/>
            </a:pPr>
            <a:r>
              <a:rPr lang="de-DE" altLang="en-US" sz="2400" dirty="0">
                <a:solidFill>
                  <a:schemeClr val="hlink"/>
                </a:solidFill>
              </a:rPr>
              <a:t>Syntax is XML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41027162-3F20-1748-D34B-2C38D96B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fld id="{AACB26D1-2DFF-4EF4-9FF5-ABD2FB621E09}" type="slidenum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F290E07-9D6D-AFC2-BD71-9BB3B418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2438400"/>
            <a:ext cx="1336675" cy="609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pPr algn="ctr"/>
            <a:r>
              <a:rPr lang="de-DE" altLang="en-US" b="0">
                <a:solidFill>
                  <a:schemeClr val="tx1"/>
                </a:solidFill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D2C6ABE-8D5E-FFFF-F2EB-7F2B94E73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2438400"/>
            <a:ext cx="1336675" cy="609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pPr algn="ctr"/>
            <a:r>
              <a:rPr lang="de-DE" altLang="en-US" b="0">
                <a:solidFill>
                  <a:schemeClr val="tx1"/>
                </a:solidFill>
                <a:latin typeface="Arial" panose="020B0604020202020204" pitchFamily="34" charset="0"/>
              </a:rPr>
              <a:t>Message</a:t>
            </a: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86D2ECD8-859F-15A7-01EC-D5BEBFDD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2438400"/>
            <a:ext cx="1335087" cy="6096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pPr algn="ctr"/>
            <a:r>
              <a:rPr lang="de-DE" altLang="en-US" b="0">
                <a:solidFill>
                  <a:schemeClr val="tx1"/>
                </a:solidFill>
                <a:latin typeface="Arial" panose="020B0604020202020204" pitchFamily="34" charset="0"/>
              </a:rPr>
              <a:t>PortType</a:t>
            </a:r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0A6B8375-5AD1-3211-0354-A8D59B10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3733800"/>
            <a:ext cx="1336675" cy="609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pPr algn="ctr"/>
            <a:r>
              <a:rPr lang="de-DE" altLang="en-US" b="0">
                <a:solidFill>
                  <a:schemeClr val="tx1"/>
                </a:solidFill>
                <a:latin typeface="Arial" panose="020B0604020202020204" pitchFamily="34" charset="0"/>
              </a:rPr>
              <a:t>Binding</a:t>
            </a:r>
          </a:p>
        </p:txBody>
      </p:sp>
      <p:sp>
        <p:nvSpPr>
          <p:cNvPr id="9223" name="Rectangle 6">
            <a:extLst>
              <a:ext uri="{FF2B5EF4-FFF2-40B4-BE49-F238E27FC236}">
                <a16:creationId xmlns:a16="http://schemas.microsoft.com/office/drawing/2014/main" id="{811D4333-E36E-A0D7-9212-720BA3C4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5105400"/>
            <a:ext cx="1336675" cy="609600"/>
          </a:xfrm>
          <a:prstGeom prst="rect">
            <a:avLst/>
          </a:prstGeom>
          <a:solidFill>
            <a:srgbClr val="00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pPr algn="ctr"/>
            <a:r>
              <a:rPr lang="de-DE" altLang="en-US" b="0">
                <a:solidFill>
                  <a:schemeClr val="tx1"/>
                </a:solidFill>
                <a:latin typeface="Arial" panose="020B0604020202020204" pitchFamily="34" charset="0"/>
              </a:rPr>
              <a:t>Port</a:t>
            </a:r>
          </a:p>
        </p:txBody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5DE4499E-93BD-817D-8519-F5B71AFB8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0" y="5105400"/>
            <a:ext cx="1336675" cy="609600"/>
          </a:xfrm>
          <a:prstGeom prst="rect">
            <a:avLst/>
          </a:prstGeom>
          <a:solidFill>
            <a:srgbClr val="00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pPr algn="ctr"/>
            <a:r>
              <a:rPr lang="de-DE" altLang="en-US" b="0">
                <a:solidFill>
                  <a:schemeClr val="tx1"/>
                </a:solidFill>
                <a:latin typeface="Arial" panose="020B0604020202020204" pitchFamily="34" charset="0"/>
              </a:rPr>
              <a:t>Service</a:t>
            </a:r>
          </a:p>
        </p:txBody>
      </p:sp>
      <p:sp>
        <p:nvSpPr>
          <p:cNvPr id="9225" name="Line 8">
            <a:extLst>
              <a:ext uri="{FF2B5EF4-FFF2-40B4-BE49-F238E27FC236}">
                <a16:creationId xmlns:a16="http://schemas.microsoft.com/office/drawing/2014/main" id="{2879FD97-B5EE-61EC-31F7-32AA1047E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0775" y="2743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IN"/>
          </a:p>
        </p:txBody>
      </p:sp>
      <p:sp>
        <p:nvSpPr>
          <p:cNvPr id="9226" name="Line 9">
            <a:extLst>
              <a:ext uri="{FF2B5EF4-FFF2-40B4-BE49-F238E27FC236}">
                <a16:creationId xmlns:a16="http://schemas.microsoft.com/office/drawing/2014/main" id="{42B6ABDE-77F2-39AF-5101-41D0D38A0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1850" y="2743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IN"/>
          </a:p>
        </p:txBody>
      </p:sp>
      <p:sp>
        <p:nvSpPr>
          <p:cNvPr id="9227" name="Line 10">
            <a:extLst>
              <a:ext uri="{FF2B5EF4-FFF2-40B4-BE49-F238E27FC236}">
                <a16:creationId xmlns:a16="http://schemas.microsoft.com/office/drawing/2014/main" id="{16CE8E05-722D-6887-67F0-271692F0F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50" y="3048000"/>
            <a:ext cx="1546225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IN"/>
          </a:p>
        </p:txBody>
      </p:sp>
      <p:sp>
        <p:nvSpPr>
          <p:cNvPr id="9228" name="Line 11">
            <a:extLst>
              <a:ext uri="{FF2B5EF4-FFF2-40B4-BE49-F238E27FC236}">
                <a16:creationId xmlns:a16="http://schemas.microsoft.com/office/drawing/2014/main" id="{41A07DAE-7915-8887-58CE-F4A74FD58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1850" y="3048000"/>
            <a:ext cx="1477963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IN"/>
          </a:p>
        </p:txBody>
      </p:sp>
      <p:sp>
        <p:nvSpPr>
          <p:cNvPr id="9229" name="Line 12">
            <a:extLst>
              <a:ext uri="{FF2B5EF4-FFF2-40B4-BE49-F238E27FC236}">
                <a16:creationId xmlns:a16="http://schemas.microsoft.com/office/drawing/2014/main" id="{EAED5874-E50F-3A1C-8B85-36C47C0C6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025" y="30480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IN"/>
          </a:p>
        </p:txBody>
      </p:sp>
      <p:sp>
        <p:nvSpPr>
          <p:cNvPr id="9230" name="Line 13">
            <a:extLst>
              <a:ext uri="{FF2B5EF4-FFF2-40B4-BE49-F238E27FC236}">
                <a16:creationId xmlns:a16="http://schemas.microsoft.com/office/drawing/2014/main" id="{B1A2CB90-1AC2-0EBD-0757-54094FEAE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025" y="4343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IN"/>
          </a:p>
        </p:txBody>
      </p:sp>
      <p:sp>
        <p:nvSpPr>
          <p:cNvPr id="9231" name="Line 14">
            <a:extLst>
              <a:ext uri="{FF2B5EF4-FFF2-40B4-BE49-F238E27FC236}">
                <a16:creationId xmlns:a16="http://schemas.microsoft.com/office/drawing/2014/main" id="{54654441-6AAA-60D1-0898-5D41CAED9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1850" y="5410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IN"/>
          </a:p>
        </p:txBody>
      </p:sp>
      <p:sp>
        <p:nvSpPr>
          <p:cNvPr id="9232" name="Text Box 15">
            <a:extLst>
              <a:ext uri="{FF2B5EF4-FFF2-40B4-BE49-F238E27FC236}">
                <a16:creationId xmlns:a16="http://schemas.microsoft.com/office/drawing/2014/main" id="{802161C5-6E15-48F7-B531-867B29264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2727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r>
              <a:rPr lang="de-DE" altLang="en-US" sz="2800">
                <a:solidFill>
                  <a:schemeClr val="tx1"/>
                </a:solidFill>
                <a:latin typeface="Arial" panose="020B0604020202020204" pitchFamily="34" charset="0"/>
              </a:rPr>
              <a:t>WSDL Overview</a:t>
            </a:r>
          </a:p>
        </p:txBody>
      </p:sp>
      <p:sp>
        <p:nvSpPr>
          <p:cNvPr id="9233" name="Text Box 16">
            <a:extLst>
              <a:ext uri="{FF2B5EF4-FFF2-40B4-BE49-F238E27FC236}">
                <a16:creationId xmlns:a16="http://schemas.microsoft.com/office/drawing/2014/main" id="{2AA81D4D-CF2F-0F00-A9AA-B2C31E44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14600"/>
            <a:ext cx="1085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r>
              <a:rPr lang="de-DE" altLang="en-US" sz="2800">
                <a:solidFill>
                  <a:srgbClr val="FF3300"/>
                </a:solidFill>
                <a:latin typeface="Arial" panose="020B0604020202020204" pitchFamily="34" charset="0"/>
              </a:rPr>
              <a:t>What?</a:t>
            </a:r>
          </a:p>
        </p:txBody>
      </p:sp>
      <p:sp>
        <p:nvSpPr>
          <p:cNvPr id="9234" name="Text Box 17">
            <a:extLst>
              <a:ext uri="{FF2B5EF4-FFF2-40B4-BE49-F238E27FC236}">
                <a16:creationId xmlns:a16="http://schemas.microsoft.com/office/drawing/2014/main" id="{6A3EA657-8E9E-8ADD-FA44-8C1CF4E1C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9683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r>
              <a:rPr lang="de-DE" altLang="en-US" sz="2800">
                <a:solidFill>
                  <a:srgbClr val="99CCFF"/>
                </a:solidFill>
                <a:latin typeface="Arial" panose="020B0604020202020204" pitchFamily="34" charset="0"/>
              </a:rPr>
              <a:t>How?</a:t>
            </a:r>
          </a:p>
        </p:txBody>
      </p:sp>
      <p:sp>
        <p:nvSpPr>
          <p:cNvPr id="9235" name="Text Box 18">
            <a:extLst>
              <a:ext uri="{FF2B5EF4-FFF2-40B4-BE49-F238E27FC236}">
                <a16:creationId xmlns:a16="http://schemas.microsoft.com/office/drawing/2014/main" id="{79DDFE13-4FAB-2145-B8FF-5EB3A0327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3033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r>
              <a:rPr lang="de-DE" altLang="en-US" sz="2800">
                <a:solidFill>
                  <a:srgbClr val="009933"/>
                </a:solidFill>
                <a:latin typeface="Arial" panose="020B0604020202020204" pitchFamily="34" charset="0"/>
              </a:rPr>
              <a:t>Where?</a:t>
            </a:r>
          </a:p>
        </p:txBody>
      </p:sp>
      <p:sp>
        <p:nvSpPr>
          <p:cNvPr id="9236" name="Text Box 19">
            <a:extLst>
              <a:ext uri="{FF2B5EF4-FFF2-40B4-BE49-F238E27FC236}">
                <a16:creationId xmlns:a16="http://schemas.microsoft.com/office/drawing/2014/main" id="{A468EA64-5731-3397-E232-5BC004FC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11525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r>
              <a:rPr lang="de-DE" altLang="en-US" b="0">
                <a:solidFill>
                  <a:schemeClr val="tx1"/>
                </a:solidFill>
                <a:latin typeface="Arial" panose="020B0604020202020204" pitchFamily="34" charset="0"/>
              </a:rPr>
              <a:t>provides</a:t>
            </a:r>
          </a:p>
        </p:txBody>
      </p:sp>
      <p:sp>
        <p:nvSpPr>
          <p:cNvPr id="9237" name="Text Box 20">
            <a:extLst>
              <a:ext uri="{FF2B5EF4-FFF2-40B4-BE49-F238E27FC236}">
                <a16:creationId xmlns:a16="http://schemas.microsoft.com/office/drawing/2014/main" id="{07EE9030-2F18-6992-41EC-BED189DCB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4495800"/>
            <a:ext cx="15589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r>
              <a:rPr lang="de-DE" altLang="en-US" b="0">
                <a:solidFill>
                  <a:schemeClr val="tx1"/>
                </a:solidFill>
                <a:latin typeface="Arial" panose="020B0604020202020204" pitchFamily="34" charset="0"/>
              </a:rPr>
              <a:t>implements</a:t>
            </a:r>
          </a:p>
        </p:txBody>
      </p:sp>
      <p:sp>
        <p:nvSpPr>
          <p:cNvPr id="9238" name="Text Box 21">
            <a:extLst>
              <a:ext uri="{FF2B5EF4-FFF2-40B4-BE49-F238E27FC236}">
                <a16:creationId xmlns:a16="http://schemas.microsoft.com/office/drawing/2014/main" id="{DE47DB22-6372-76A9-E94B-166BAD644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3352800"/>
            <a:ext cx="1236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r>
              <a:rPr lang="de-DE" altLang="en-US" b="0">
                <a:solidFill>
                  <a:schemeClr val="tx1"/>
                </a:solidFill>
                <a:latin typeface="Arial" panose="020B0604020202020204" pitchFamily="34" charset="0"/>
              </a:rPr>
              <a:t>protocols</a:t>
            </a:r>
          </a:p>
        </p:txBody>
      </p:sp>
      <p:sp>
        <p:nvSpPr>
          <p:cNvPr id="9239" name="Text Box 22">
            <a:extLst>
              <a:ext uri="{FF2B5EF4-FFF2-40B4-BE49-F238E27FC236}">
                <a16:creationId xmlns:a16="http://schemas.microsoft.com/office/drawing/2014/main" id="{D9259C78-84BD-02BF-9B0D-9C609AD7D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463" y="3200400"/>
            <a:ext cx="13731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r>
              <a:rPr lang="de-DE" altLang="en-US" b="0">
                <a:solidFill>
                  <a:schemeClr val="tx1"/>
                </a:solidFill>
                <a:latin typeface="Arial" panose="020B0604020202020204" pitchFamily="34" charset="0"/>
              </a:rPr>
              <a:t>invocation</a:t>
            </a:r>
          </a:p>
        </p:txBody>
      </p:sp>
      <p:sp>
        <p:nvSpPr>
          <p:cNvPr id="9240" name="Text Box 23">
            <a:extLst>
              <a:ext uri="{FF2B5EF4-FFF2-40B4-BE49-F238E27FC236}">
                <a16:creationId xmlns:a16="http://schemas.microsoft.com/office/drawing/2014/main" id="{AE9BB8C5-D4DB-6DA3-2A19-06B01305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3209925"/>
            <a:ext cx="1236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r>
              <a:rPr lang="de-DE" altLang="en-US" b="0">
                <a:solidFill>
                  <a:schemeClr val="tx1"/>
                </a:solidFill>
                <a:latin typeface="Arial" panose="020B0604020202020204" pitchFamily="34" charset="0"/>
              </a:rPr>
              <a:t>encoding</a:t>
            </a:r>
          </a:p>
        </p:txBody>
      </p:sp>
      <p:sp>
        <p:nvSpPr>
          <p:cNvPr id="9241" name="Text Box 24">
            <a:extLst>
              <a:ext uri="{FF2B5EF4-FFF2-40B4-BE49-F238E27FC236}">
                <a16:creationId xmlns:a16="http://schemas.microsoft.com/office/drawing/2014/main" id="{42E87C40-A342-4676-B72F-F7F9C09CF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288" y="1990725"/>
            <a:ext cx="8477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r>
              <a:rPr lang="de-DE" altLang="en-US" b="0">
                <a:solidFill>
                  <a:schemeClr val="tx1"/>
                </a:solidFill>
                <a:latin typeface="Arial" panose="020B0604020202020204" pitchFamily="34" charset="0"/>
              </a:rPr>
              <a:t>input/</a:t>
            </a:r>
          </a:p>
          <a:p>
            <a:r>
              <a:rPr lang="de-DE" altLang="en-US" b="0">
                <a:solidFill>
                  <a:schemeClr val="tx1"/>
                </a:solidFill>
                <a:latin typeface="Arial" panose="020B0604020202020204" pitchFamily="34" charset="0"/>
              </a:rPr>
              <a:t>output</a:t>
            </a:r>
          </a:p>
        </p:txBody>
      </p:sp>
      <p:sp>
        <p:nvSpPr>
          <p:cNvPr id="9242" name="Text Box 25">
            <a:extLst>
              <a:ext uri="{FF2B5EF4-FFF2-40B4-BE49-F238E27FC236}">
                <a16:creationId xmlns:a16="http://schemas.microsoft.com/office/drawing/2014/main" id="{E59E4EF4-6F75-7673-60FD-5115CA347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2057400"/>
            <a:ext cx="1168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r>
              <a:rPr lang="de-DE" altLang="en-US" b="0">
                <a:solidFill>
                  <a:schemeClr val="tx1"/>
                </a:solidFill>
                <a:latin typeface="Arial" panose="020B0604020202020204" pitchFamily="34" charset="0"/>
              </a:rPr>
              <a:t>supports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59C64D2C-43E7-1D10-1185-D5E858BB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fld id="{A3650C58-7864-43A6-B991-74FAE911F4E2}" type="slidenum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74210" name="Rectangle 2">
            <a:extLst>
              <a:ext uri="{FF2B5EF4-FFF2-40B4-BE49-F238E27FC236}">
                <a16:creationId xmlns:a16="http://schemas.microsoft.com/office/drawing/2014/main" id="{A22F97E4-20E1-77E6-BC58-C10372C4129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en-US" sz="4800"/>
              <a:t>Components of Description</a:t>
            </a:r>
            <a:endParaRPr lang="de-DE" altLang="en-US"/>
          </a:p>
        </p:txBody>
      </p:sp>
      <p:sp>
        <p:nvSpPr>
          <p:cNvPr id="1374211" name="Rectangle 3">
            <a:extLst>
              <a:ext uri="{FF2B5EF4-FFF2-40B4-BE49-F238E27FC236}">
                <a16:creationId xmlns:a16="http://schemas.microsoft.com/office/drawing/2014/main" id="{CA386484-1BCA-0887-BF48-9A6E5C04E80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0" y="1371600"/>
            <a:ext cx="91440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&lt;wsdl:definitions  xmlns:wsdl = „http://w3.org/...“&gt;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  &lt;wsdl:documentation ... /&gt;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  &lt;wsdl:types&gt;  </a:t>
            </a:r>
            <a:r>
              <a:rPr lang="de-DE" altLang="en-US" sz="2400" i="1" dirty="0"/>
              <a:t>Schema Imports</a:t>
            </a:r>
            <a:r>
              <a:rPr lang="de-DE" altLang="en-US" sz="2400" dirty="0"/>
              <a:t>  &lt;/wsdl:types&gt;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  &lt;wsdl:message&gt;  </a:t>
            </a:r>
            <a:r>
              <a:rPr lang="de-DE" altLang="en-US" sz="2400" i="1" dirty="0"/>
              <a:t>Messages  </a:t>
            </a:r>
            <a:r>
              <a:rPr lang="de-DE" altLang="en-US" sz="2400" dirty="0"/>
              <a:t>&lt;/wsdl:message&gt;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  &lt;wsdl:portType&gt;  </a:t>
            </a:r>
            <a:r>
              <a:rPr lang="de-DE" altLang="en-US" sz="2400" i="1" dirty="0"/>
              <a:t>Operations </a:t>
            </a:r>
            <a:r>
              <a:rPr lang="de-DE" altLang="en-US" sz="2400" dirty="0"/>
              <a:t>&lt;/wsdl:portType&gt;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  &lt;wsdl:serviceType&gt;</a:t>
            </a:r>
            <a:r>
              <a:rPr lang="de-DE" altLang="en-US" sz="2400" i="1" dirty="0"/>
              <a:t>OSets &lt;</a:t>
            </a:r>
            <a:r>
              <a:rPr lang="de-DE" altLang="en-US" sz="2400" dirty="0"/>
              <a:t>/wsdl:serviceType&gt;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  &lt;wsdl:binding&gt; </a:t>
            </a:r>
            <a:r>
              <a:rPr lang="de-DE" altLang="en-US" sz="2400" i="1" dirty="0"/>
              <a:t>Protocols </a:t>
            </a:r>
            <a:r>
              <a:rPr lang="de-DE" altLang="en-US" sz="2400" dirty="0"/>
              <a:t>&lt;/wsdl:binding&gt;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  &lt;wsdl:service&gt; </a:t>
            </a:r>
            <a:r>
              <a:rPr lang="de-DE" altLang="en-US" sz="2400" i="1" dirty="0"/>
              <a:t>Servicedefinition </a:t>
            </a:r>
            <a:r>
              <a:rPr lang="de-DE" altLang="en-US" sz="2400" dirty="0"/>
              <a:t>&lt;/wsdl:service&gt;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&lt;/wsdl:definitions&gt;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62B624BD-BFBA-D245-1A10-2C263903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fld id="{CDF5865F-E571-4708-A281-47FED8451258}" type="slidenum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26434" name="Rectangle 2">
            <a:extLst>
              <a:ext uri="{FF2B5EF4-FFF2-40B4-BE49-F238E27FC236}">
                <a16:creationId xmlns:a16="http://schemas.microsoft.com/office/drawing/2014/main" id="{F0A468E4-143E-7D98-73A1-A58538F3EA8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03263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en-US" sz="4800"/>
              <a:t>Types and Parameters</a:t>
            </a:r>
            <a:endParaRPr lang="de-DE" altLang="en-US"/>
          </a:p>
        </p:txBody>
      </p:sp>
      <p:sp>
        <p:nvSpPr>
          <p:cNvPr id="1426435" name="Rectangle 3">
            <a:extLst>
              <a:ext uri="{FF2B5EF4-FFF2-40B4-BE49-F238E27FC236}">
                <a16:creationId xmlns:a16="http://schemas.microsoft.com/office/drawing/2014/main" id="{D2431894-EEB0-BC38-E74A-60E6A789830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703263" y="16764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&lt;wsdl:types&gt;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        &lt;wsdl:documentation .... /&gt;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        &lt;xsd:schema .... /&gt;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&lt;/wsdl:types&gt;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de-DE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&lt;wsdl:message name="ncname"&gt;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        &lt;wsdl:documentation .... /&gt;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        &lt;part name="ncname" element="qname"?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                  type="qname"?/&gt;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400" dirty="0"/>
              <a:t>&lt;/wsdl:message&gt;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de-DE" altLang="en-US" sz="28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511C82A9-B512-677B-930A-2DF7A117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fld id="{CFB0CA46-8D11-4234-926F-5E631C05AE71}" type="slidenum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27458" name="Rectangle 2">
            <a:extLst>
              <a:ext uri="{FF2B5EF4-FFF2-40B4-BE49-F238E27FC236}">
                <a16:creationId xmlns:a16="http://schemas.microsoft.com/office/drawing/2014/main" id="{C3AA9D46-104D-47FF-F6E5-D153FD5DED2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en-US" sz="4800" dirty="0"/>
              <a:t>Operations</a:t>
            </a:r>
            <a:endParaRPr lang="de-DE" altLang="en-US" dirty="0"/>
          </a:p>
        </p:txBody>
      </p:sp>
      <p:sp>
        <p:nvSpPr>
          <p:cNvPr id="1427459" name="Rectangle 3">
            <a:extLst>
              <a:ext uri="{FF2B5EF4-FFF2-40B4-BE49-F238E27FC236}">
                <a16:creationId xmlns:a16="http://schemas.microsoft.com/office/drawing/2014/main" id="{790AF4B7-FAA9-C0F1-70CC-391707A63DE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&lt;wsdl:portType name="ncname"&gt;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&lt;wsdl:documentation .... /&gt;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&lt;wsdl:operation name="ncname"&gt;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&lt;wsdl:documentation .... /&gt;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&lt;wsdl:input message="qname"&gt;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    &lt;wsdl:documentation .... /&gt;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&lt;/wsdl:input&gt;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&lt;wsdl:output message="qname"&gt;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    &lt;wsdl:documentation .... /&gt;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&lt;/wsdl:output&gt;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&lt;wsdl:fault name="ncname" message="qname"&gt; 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    &lt;wsdl:documentation .... /&gt;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    &lt;/wsdl:fault&gt;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  &lt;/wsdl:operation&gt;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&lt;/wsdl:portType&gt;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de-DE" altLang="en-US" sz="22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293DEA17-5625-7CC2-FCED-536EB955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Palatino Linotype" panose="02040502050505030304" pitchFamily="18" charset="0"/>
              </a:defRPr>
            </a:lvl9pPr>
          </a:lstStyle>
          <a:p>
            <a:fld id="{98797641-8016-4257-83D4-836DD84917E1}" type="slidenum">
              <a:rPr lang="en-US" altLang="en-US" sz="12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28482" name="Rectangle 2">
            <a:extLst>
              <a:ext uri="{FF2B5EF4-FFF2-40B4-BE49-F238E27FC236}">
                <a16:creationId xmlns:a16="http://schemas.microsoft.com/office/drawing/2014/main" id="{38D2B2E9-FCE0-2860-58B0-216DD2CAE7A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en-US" sz="4800"/>
              <a:t>Example:  Addition</a:t>
            </a:r>
            <a:endParaRPr lang="de-DE" altLang="en-US"/>
          </a:p>
        </p:txBody>
      </p:sp>
      <p:sp>
        <p:nvSpPr>
          <p:cNvPr id="1428483" name="Rectangle 3">
            <a:extLst>
              <a:ext uri="{FF2B5EF4-FFF2-40B4-BE49-F238E27FC236}">
                <a16:creationId xmlns:a16="http://schemas.microsoft.com/office/drawing/2014/main" id="{58D1B70C-1B19-CE2B-DE12-A3CA0068A7F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&lt;message name=“addRequest"&gt;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&lt;part name="term1" type="xs:double"/&gt;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&lt;part name="term2" type="xs:double"/&gt;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&lt;/message&gt;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de-DE" altLang="en-US" sz="2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&lt;message name=“addResponse"&gt;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&lt;part name="value" type="xs:double"/&gt;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&lt;/message&gt;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de-DE" altLang="en-US" sz="22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&lt;portType name=“arithmetics"&gt;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&lt;operation name=“add"&gt;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&lt;input message=“addRequest"/&gt;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    &lt;output message=“addResponse"/&gt;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  &lt;/operation&gt;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de-DE" altLang="en-US" sz="2200" dirty="0"/>
              <a:t>&lt;/portType&gt;</a:t>
            </a:r>
          </a:p>
          <a:p>
            <a:pPr eaLnBrk="1" hangingPunct="1">
              <a:lnSpc>
                <a:spcPct val="90000"/>
              </a:lnSpc>
              <a:defRPr/>
            </a:pPr>
            <a:endParaRPr lang="de-DE" altLang="en-US" sz="2200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de-DE" altLang="en-US" sz="22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tream">
  <a:themeElements>
    <a:clrScheme name="Stream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35" tIns="45718" rIns="91435" bIns="4571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Palatino Linotype" panose="0204050205050503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35" tIns="45718" rIns="91435" bIns="4571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Palatino Linotype" panose="02040502050505030304" pitchFamily="18" charset="0"/>
          </a:defRPr>
        </a:defPPr>
      </a:lstStyle>
    </a:lnDef>
  </a:objectDefaults>
  <a:extraClrSchemeLst>
    <a:extraClrScheme>
      <a:clrScheme name="Stream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Disk:Applications:Microsoft Office X:Templates:Presentations:Designs:Stream</Template>
  <TotalTime>21</TotalTime>
  <Words>660</Words>
  <Application>Microsoft Office PowerPoint</Application>
  <PresentationFormat>On-screen Show (4:3)</PresentationFormat>
  <Paragraphs>133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Palatino</vt:lpstr>
      <vt:lpstr>Palatino Linotype</vt:lpstr>
      <vt:lpstr>Times New Roman</vt:lpstr>
      <vt:lpstr>Verdana</vt:lpstr>
      <vt:lpstr>Wingdings</vt:lpstr>
      <vt:lpstr>Stream</vt:lpstr>
      <vt:lpstr>WSDL</vt:lpstr>
      <vt:lpstr>PowerPoint Presentation</vt:lpstr>
      <vt:lpstr>Agenda</vt:lpstr>
      <vt:lpstr>WSDL</vt:lpstr>
      <vt:lpstr>PowerPoint Presentation</vt:lpstr>
      <vt:lpstr>Components of Description</vt:lpstr>
      <vt:lpstr>Types and Parameters</vt:lpstr>
      <vt:lpstr>Operations</vt:lpstr>
      <vt:lpstr>Example:  Addition</vt:lpstr>
      <vt:lpstr>Bindings</vt:lpstr>
      <vt:lpstr>WSDL Summary</vt:lpstr>
      <vt:lpstr>Thank You</vt:lpstr>
    </vt:vector>
  </TitlesOfParts>
  <Manager/>
  <Company>ETH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Donald Kossmann</dc:creator>
  <cp:keywords/>
  <dc:description/>
  <cp:lastModifiedBy>abhijit kumbhar</cp:lastModifiedBy>
  <cp:revision>1157</cp:revision>
  <cp:lastPrinted>2004-03-29T03:30:58Z</cp:lastPrinted>
  <dcterms:created xsi:type="dcterms:W3CDTF">2004-03-20T23:17:55Z</dcterms:created>
  <dcterms:modified xsi:type="dcterms:W3CDTF">2023-01-18T12:30:01Z</dcterms:modified>
  <cp:category/>
</cp:coreProperties>
</file>