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CustomShape 2"/>
          <p:cNvSpPr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3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Inter Process Communication and related system calls</a:t>
            </a:r>
            <a:endParaRPr/>
          </a:p>
        </p:txBody>
      </p:sp>
      <p:sp>
        <p:nvSpPr>
          <p:cNvPr id="111" name="TextShape 4"/>
          <p:cNvSpPr txBox="1"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Prepared by:</a:t>
            </a:r>
            <a:endParaRPr/>
          </a:p>
          <a:p>
            <a:pPr algn="ctr"/>
            <a:r>
              <a:rPr lang="en-US" sz="3200">
                <a:latin typeface="Arial"/>
              </a:rPr>
              <a:t>Shreeji Sheth</a:t>
            </a:r>
            <a:endParaRPr/>
          </a:p>
          <a:p>
            <a:pPr algn="ctr"/>
            <a:r>
              <a:rPr lang="en-US" sz="3200">
                <a:latin typeface="Arial"/>
              </a:rPr>
              <a:t>Technical Associate (Embedded)| eiTRA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System calls...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latin typeface="Arial"/>
              </a:rPr>
              <a:t>Shared Memory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Shmget()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Ftok()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Shmat(),shmdt(),shmctl()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Shmat() returns pointer to the shared memory segment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System Calls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Socket programming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Socket(), bind(),connect(),listen(),accept(),</a:t>
            </a:r>
            <a:r>
              <a:rPr b="1" lang="en-US" sz="3200">
                <a:latin typeface="Arial"/>
              </a:rPr>
              <a:t>recvfrom(),sendto()</a:t>
            </a:r>
            <a:r>
              <a:rPr lang="en-US" sz="3200">
                <a:latin typeface="Arial"/>
              </a:rPr>
              <a:t>-for connection less,</a:t>
            </a:r>
            <a:r>
              <a:rPr b="1" lang="en-US" sz="3200">
                <a:latin typeface="Arial"/>
              </a:rPr>
              <a:t>recv(),send()-for connection oriented,</a:t>
            </a:r>
            <a:r>
              <a:rPr lang="en-US" sz="3200">
                <a:latin typeface="Arial"/>
              </a:rPr>
              <a:t> close(),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Methods for IPC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Message Passing base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Memory based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Message Passing based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Pipe-works for parent and child or child of common parent process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Queue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FIFO-named pipes-supports more then one readers and writers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Semaphores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Signaling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Memory Based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Shared memory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Memory mapped files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System Calls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latin typeface="Arial"/>
              </a:rPr>
              <a:t>FIFO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int mkfifo(const char *pathname, mode_t mode);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Mknod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Open(),close(),unlink()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Read(), write()-4k max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Write operation is atomic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Opening FIFO for read or write blocks until other process opens it for write or read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System Calls...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latin typeface="Arial"/>
              </a:rPr>
              <a:t>Pipe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Pipe()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Read(),write(),close()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System Calls...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latin typeface="Arial"/>
              </a:rPr>
              <a:t>Queue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Msgget(), msgctl(), msgsnd(), msgrcv(),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System Calls...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latin typeface="Arial"/>
              </a:rPr>
              <a:t>Signals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Signal.h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int kill(int pid, int signal);</a:t>
            </a:r>
            <a:r>
              <a:rPr b="1" lang="en-US" sz="3200">
                <a:latin typeface="Arial"/>
              </a:rPr>
              <a:t> //where signal value can be SIGHUP 1 /* hangup */</a:t>
            </a:r>
            <a:r>
              <a:rPr b="1" lang="en-US" sz="3200">
                <a:latin typeface="Arial"/>
              </a:rPr>
              <a:t>	</a:t>
            </a:r>
            <a:r>
              <a:rPr b="1" lang="en-US" sz="3200">
                <a:latin typeface="Arial"/>
              </a:rPr>
              <a:t>;SIGINT 2 /* interrupt */; SIGQUIT 3 /* quit */; SIGILL 4 /* illegal instruction */; SIGABRT 6 /* used by abort */; SIGKILL 9 /* hard kill */; SIGALRM 14 /* alarm clock */; SIGCONT 19 /* continue a stopped process */; SIGCHLD 20 /* to parent on child stop or exit */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System Calls...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504000" y="1769040"/>
            <a:ext cx="9070920" cy="4383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>
                <a:latin typeface="Arial"/>
              </a:rPr>
              <a:t>Signals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int raise(int sig)</a:t>
            </a:r>
            <a:r>
              <a:rPr b="1" lang="en-US" sz="3200">
                <a:latin typeface="Arial"/>
              </a:rPr>
              <a:t> equivalent to </a:t>
            </a:r>
            <a:r>
              <a:rPr lang="en-US" sz="3200">
                <a:latin typeface="Arial"/>
              </a:rPr>
              <a:t>kill(getpid(), sig);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int sighold(int sig) -- adds sig to the calling process's signal mask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int sigrelse(int sig) -- removes sig from the calling process's signal mask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int sigignore(int sig) -- sets the disposition of sig to SIG_IGN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int sigpause(int sig) -- removes sig from the calling process's signal mask and suspends the calling process until a signal is received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