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5" autoAdjust="0"/>
    <p:restoredTop sz="94740" autoAdjust="0"/>
  </p:normalViewPr>
  <p:slideViewPr>
    <p:cSldViewPr snapToGrid="0" snapToObjects="1">
      <p:cViewPr>
        <p:scale>
          <a:sx n="110" d="100"/>
          <a:sy n="110" d="100"/>
        </p:scale>
        <p:origin x="3024" y="216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AA05-1AEF-D34B-8C96-9B3D35EF2715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EC37-2C35-714E-99DB-6BF99AE7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3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9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0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9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6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8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1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1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1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8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889" y="148084"/>
            <a:ext cx="31726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err="1" smtClean="0">
                <a:latin typeface="Roboto Thin" charset="0"/>
                <a:ea typeface="Roboto Thin" charset="0"/>
                <a:cs typeface="Roboto Thin" charset="0"/>
              </a:rPr>
              <a:t>Brijesh</a:t>
            </a:r>
            <a:r>
              <a:rPr lang="en-US" sz="3300" dirty="0" smtClean="0"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3300" dirty="0" err="1" smtClean="0">
                <a:latin typeface="Roboto" charset="0"/>
                <a:ea typeface="Roboto" charset="0"/>
                <a:cs typeface="Roboto" charset="0"/>
              </a:rPr>
              <a:t>Rakholia</a:t>
            </a:r>
            <a:endParaRPr lang="en-US" sz="3300" dirty="0"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196580" y="123151"/>
            <a:ext cx="1728517" cy="897595"/>
            <a:chOff x="5362040" y="97906"/>
            <a:chExt cx="1728517" cy="897595"/>
          </a:xfrm>
        </p:grpSpPr>
        <p:grpSp>
          <p:nvGrpSpPr>
            <p:cNvPr id="6" name="Group 5"/>
            <p:cNvGrpSpPr/>
            <p:nvPr/>
          </p:nvGrpSpPr>
          <p:grpSpPr>
            <a:xfrm>
              <a:off x="5542944" y="764669"/>
              <a:ext cx="1411692" cy="230832"/>
              <a:chOff x="4723963" y="1192579"/>
              <a:chExt cx="1305381" cy="2308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789824" y="1192579"/>
                <a:ext cx="123952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+1 (716)-939-7102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pic>
            <p:nvPicPr>
              <p:cNvPr id="16" name="Picture 15" descr="McLB678ca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3963" y="1238430"/>
                <a:ext cx="121943" cy="121943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5362040" y="252587"/>
              <a:ext cx="16579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rijeshrakholia.me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9" name="Picture 8" descr="search-256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321471"/>
              <a:ext cx="142399" cy="1316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477023" y="97906"/>
              <a:ext cx="16135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rakholiabrijesh@gmail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1" name="Picture 10" descr="At-Symbo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150224"/>
              <a:ext cx="131875" cy="121943"/>
            </a:xfrm>
            <a:prstGeom prst="rect">
              <a:avLst/>
            </a:prstGeom>
          </p:spPr>
        </p:pic>
        <p:pic>
          <p:nvPicPr>
            <p:cNvPr id="17" name="Picture 16" descr="github_2048_blac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523" y="450773"/>
              <a:ext cx="179754" cy="17975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635437" y="413471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9" name="Picture 18" descr="34227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016" y="647118"/>
              <a:ext cx="108305" cy="10830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638417" y="588284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9703" y="833453"/>
            <a:ext cx="6556458" cy="401110"/>
            <a:chOff x="230301" y="1213605"/>
            <a:chExt cx="6435888" cy="401110"/>
          </a:xfrm>
        </p:grpSpPr>
        <p:sp>
          <p:nvSpPr>
            <p:cNvPr id="27" name="TextBox 26"/>
            <p:cNvSpPr txBox="1"/>
            <p:nvPr/>
          </p:nvSpPr>
          <p:spPr>
            <a:xfrm>
              <a:off x="230301" y="1213605"/>
              <a:ext cx="16866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Roboto Thin" charset="0"/>
                  <a:ea typeface="Roboto Thin" charset="0"/>
                  <a:cs typeface="Roboto Thin" charset="0"/>
                </a:rPr>
                <a:t>Work </a:t>
              </a:r>
              <a:r>
                <a:rPr lang="en-US" sz="1600" b="1" dirty="0" smtClean="0">
                  <a:latin typeface="Roboto Light"/>
                  <a:cs typeface="Roboto Light"/>
                </a:rPr>
                <a:t>Experience</a:t>
              </a:r>
              <a:endParaRPr lang="en-US" sz="1600" b="1" dirty="0">
                <a:latin typeface="Roboto Light"/>
                <a:cs typeface="Roboto Light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32169" y="1614715"/>
              <a:ext cx="6334020" cy="0"/>
            </a:xfrm>
            <a:prstGeom prst="line">
              <a:avLst/>
            </a:prstGeom>
            <a:ln w="3175" cmpd="sng">
              <a:solidFill>
                <a:srgbClr val="A6A6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375" r="95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47" y="-100003"/>
            <a:ext cx="1319281" cy="1319281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131453" y="8995790"/>
            <a:ext cx="6812763" cy="1804332"/>
            <a:chOff x="131453" y="8942002"/>
            <a:chExt cx="6812763" cy="1804332"/>
          </a:xfrm>
        </p:grpSpPr>
        <p:grpSp>
          <p:nvGrpSpPr>
            <p:cNvPr id="107" name="Group 106"/>
            <p:cNvGrpSpPr/>
            <p:nvPr/>
          </p:nvGrpSpPr>
          <p:grpSpPr>
            <a:xfrm>
              <a:off x="131453" y="8942002"/>
              <a:ext cx="6524708" cy="1804332"/>
              <a:chOff x="2242885" y="7594012"/>
              <a:chExt cx="6524708" cy="1804332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2273540" y="7925509"/>
                <a:ext cx="4444756" cy="1472835"/>
                <a:chOff x="-1472956" y="5877334"/>
                <a:chExt cx="4444756" cy="1472835"/>
              </a:xfrm>
            </p:grpSpPr>
            <p:grpSp>
              <p:nvGrpSpPr>
                <p:cNvPr id="130" name="Group 129"/>
                <p:cNvGrpSpPr/>
                <p:nvPr/>
              </p:nvGrpSpPr>
              <p:grpSpPr>
                <a:xfrm>
                  <a:off x="-1472956" y="5877334"/>
                  <a:ext cx="2320923" cy="523587"/>
                  <a:chOff x="-1557619" y="6215986"/>
                  <a:chExt cx="2320923" cy="523587"/>
                </a:xfrm>
              </p:grpSpPr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-1557619" y="6215986"/>
                    <a:ext cx="232092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University at Buffalo</a:t>
                    </a:r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-1554215" y="6375152"/>
                    <a:ext cx="144043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 smtClean="0">
                        <a:latin typeface="Roboto Regular"/>
                        <a:cs typeface="Roboto Regular"/>
                      </a:rPr>
                      <a:t>B.S Computer Science</a:t>
                    </a:r>
                    <a:r>
                      <a:rPr lang="en-US" sz="900" b="1" dirty="0" smtClean="0">
                        <a:latin typeface="Roboto Thin"/>
                        <a:cs typeface="Roboto Thin"/>
                      </a:rPr>
                      <a:t> </a:t>
                    </a:r>
                  </a:p>
                </p:txBody>
              </p:sp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-1556653" y="6524129"/>
                    <a:ext cx="170248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 smtClean="0">
                        <a:latin typeface="Roboto Light"/>
                        <a:cs typeface="Roboto Light"/>
                      </a:rPr>
                      <a:t>Expected December 2017</a:t>
                    </a:r>
                    <a:endParaRPr lang="en-US" sz="800" b="1" dirty="0" smtClean="0">
                      <a:latin typeface="Roboto Light"/>
                      <a:cs typeface="Roboto Light"/>
                    </a:endParaRPr>
                  </a:p>
                </p:txBody>
              </p:sp>
            </p:grpSp>
            <p:sp>
              <p:nvSpPr>
                <p:cNvPr id="132" name="TextBox 131"/>
                <p:cNvSpPr txBox="1"/>
                <p:nvPr/>
              </p:nvSpPr>
              <p:spPr>
                <a:xfrm>
                  <a:off x="-299247" y="7107795"/>
                  <a:ext cx="3271047" cy="242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2242885" y="7594012"/>
                <a:ext cx="1095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Roboto Light"/>
                    <a:cs typeface="Roboto Light"/>
                  </a:rPr>
                  <a:t>Education</a:t>
                </a:r>
                <a:endParaRPr lang="en-US" sz="1600" b="1" dirty="0">
                  <a:latin typeface="Roboto Light"/>
                  <a:cs typeface="Roboto Light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2344276" y="7913191"/>
                <a:ext cx="6423317" cy="0"/>
              </a:xfrm>
              <a:prstGeom prst="line">
                <a:avLst/>
              </a:prstGeom>
              <a:ln w="3175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/>
            <p:cNvSpPr txBox="1"/>
            <p:nvPr/>
          </p:nvSpPr>
          <p:spPr>
            <a:xfrm>
              <a:off x="3570025" y="9275840"/>
              <a:ext cx="14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Roboto Regular"/>
                  <a:cs typeface="Roboto Regular"/>
                </a:rPr>
                <a:t>Relevant Courses</a:t>
              </a:r>
              <a:endParaRPr lang="en-US" sz="1000" b="1" dirty="0" smtClean="0">
                <a:latin typeface="Roboto Thin"/>
                <a:cs typeface="Roboto Thin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108336" y="9433553"/>
              <a:ext cx="3835880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10000"/>
                </a:lnSpc>
              </a:pPr>
              <a:r>
                <a:rPr 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OS,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Networking, Distributed Systems, Database Concepts, Robotic Algorithms, Software Engineering. 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-312601" y="5547869"/>
            <a:ext cx="7471069" cy="3485113"/>
            <a:chOff x="-312601" y="5979082"/>
            <a:chExt cx="7471069" cy="3485113"/>
          </a:xfrm>
        </p:grpSpPr>
        <p:grpSp>
          <p:nvGrpSpPr>
            <p:cNvPr id="31" name="Group 30"/>
            <p:cNvGrpSpPr/>
            <p:nvPr/>
          </p:nvGrpSpPr>
          <p:grpSpPr>
            <a:xfrm>
              <a:off x="-312601" y="5979082"/>
              <a:ext cx="7471069" cy="3485113"/>
              <a:chOff x="-191835" y="5769986"/>
              <a:chExt cx="7471069" cy="348511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-191835" y="5769986"/>
                <a:ext cx="7113335" cy="1675164"/>
                <a:chOff x="-191835" y="5328816"/>
                <a:chExt cx="7113335" cy="1675164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261466" y="5328816"/>
                  <a:ext cx="6515461" cy="401110"/>
                  <a:chOff x="261466" y="2146548"/>
                  <a:chExt cx="6515461" cy="401110"/>
                </a:xfrm>
              </p:grpSpPr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261466" y="2146548"/>
                    <a:ext cx="65154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Roboto Thin" charset="0"/>
                        <a:ea typeface="Roboto Thin" charset="0"/>
                        <a:cs typeface="Roboto Thin" charset="0"/>
                      </a:rPr>
                      <a:t>Software</a:t>
                    </a:r>
                    <a:r>
                      <a:rPr lang="en-US" sz="1600" dirty="0" smtClean="0">
                        <a:latin typeface="Roboto Light"/>
                        <a:cs typeface="Roboto Light"/>
                      </a:rPr>
                      <a:t> </a:t>
                    </a:r>
                    <a:r>
                      <a:rPr lang="en-US" sz="1600" b="1" dirty="0" smtClean="0">
                        <a:latin typeface="Roboto Light"/>
                        <a:cs typeface="Roboto Light"/>
                      </a:rPr>
                      <a:t>Projects</a:t>
                    </a:r>
                    <a:r>
                      <a:rPr lang="en-US" dirty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(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more at 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github.com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/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brijeshrakholia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)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	</a:t>
                    </a:r>
                    <a:endParaRPr lang="en-US" b="1" dirty="0">
                      <a:latin typeface="Roboto Light"/>
                      <a:cs typeface="Roboto Light"/>
                    </a:endParaRPr>
                  </a:p>
                </p:txBody>
              </p: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362857" y="2547658"/>
                    <a:ext cx="6414070" cy="0"/>
                  </a:xfrm>
                  <a:prstGeom prst="line">
                    <a:avLst/>
                  </a:prstGeom>
                  <a:ln w="3175" cmpd="sng">
                    <a:solidFill>
                      <a:srgbClr val="A6A6A6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TextBox 78"/>
                <p:cNvSpPr txBox="1"/>
                <p:nvPr/>
              </p:nvSpPr>
              <p:spPr>
                <a:xfrm>
                  <a:off x="268985" y="5741084"/>
                  <a:ext cx="5328085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 err="1" smtClean="0">
                      <a:latin typeface="Oxygen Light"/>
                      <a:cs typeface="Oxygen Light"/>
                    </a:rPr>
                    <a:t>BridgeOS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- An Instructional Operating System     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| 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C</a:t>
                  </a:r>
                  <a:endParaRPr lang="en-US" sz="1100" b="1" i="1" dirty="0" smtClean="0">
                    <a:latin typeface="Roboto Thin"/>
                    <a:cs typeface="Roboto Thin"/>
                  </a:endParaRPr>
                </a:p>
                <a:p>
                  <a:endParaRPr lang="en-US" sz="1100" b="1" dirty="0" smtClean="0">
                    <a:latin typeface="Oxygen Light"/>
                    <a:cs typeface="Oxygen Light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-191835" y="5961220"/>
                  <a:ext cx="7054972" cy="10064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Implemented 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synchronization primitives such as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mutex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 locks, conditional variables, and reader/writer locks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Designed and implemented the entire file system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syscall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 interface (read, write, close,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lseek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, dup2,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chdir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) , and process support (exec, fork,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waitpid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) so that user-programs can be executed by launching a simple shell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Carefully designed and successfully implemented virtual memory, including address translation, TLB management, page replacement, and swapping – without any memory leaks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00635" y="6759298"/>
                  <a:ext cx="6620865" cy="244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-175436" y="8028045"/>
                <a:ext cx="7450093" cy="1227054"/>
                <a:chOff x="-175436" y="9716087"/>
                <a:chExt cx="7450093" cy="1227054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3230604" y="9716087"/>
                  <a:ext cx="4044053" cy="568694"/>
                  <a:chOff x="3230604" y="9616306"/>
                  <a:chExt cx="4044053" cy="568694"/>
                </a:xfrm>
              </p:grpSpPr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3693225" y="9616306"/>
                    <a:ext cx="3581432" cy="4462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Silver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|   JavaScript, Python</a:t>
                    </a:r>
                    <a:endParaRPr lang="en-US" sz="1000" b="1" i="1" dirty="0" smtClean="0">
                      <a:latin typeface="Roboto Thin"/>
                      <a:cs typeface="Roboto Thin"/>
                    </a:endParaRPr>
                  </a:p>
                  <a:p>
                    <a:endParaRPr lang="en-US" sz="1100" b="1" dirty="0" smtClean="0"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3230604" y="9787968"/>
                    <a:ext cx="3622890" cy="3970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Wrote a slack bot and a 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web crawler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to book private rooms every midnight at University at Buffalo Libraries.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-175436" y="10373230"/>
                  <a:ext cx="3715522" cy="569911"/>
                  <a:chOff x="-3529487" y="10291591"/>
                  <a:chExt cx="3715522" cy="569911"/>
                </a:xfrm>
              </p:grpSpPr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-3075936" y="10291591"/>
                    <a:ext cx="326197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Robotic Arm 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(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tiny.cc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/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roboticarm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)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|   JavaScript</a:t>
                    </a:r>
                    <a:endParaRPr lang="en-US" sz="1100" b="1" dirty="0" smtClean="0"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-3529487" y="10466779"/>
                    <a:ext cx="3625513" cy="3947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Built a robotic arm to follow the movements of my hands in 3D space using 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leap motion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and </a:t>
                    </a:r>
                    <a:r>
                      <a:rPr 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A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rduino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. 	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</p:grpSp>
          <p:sp>
            <p:nvSpPr>
              <p:cNvPr id="105" name="TextBox 104"/>
              <p:cNvSpPr txBox="1"/>
              <p:nvPr/>
            </p:nvSpPr>
            <p:spPr>
              <a:xfrm>
                <a:off x="3697802" y="7180920"/>
                <a:ext cx="3581432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Muvis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(</a:t>
                </a:r>
                <a:r>
                  <a:rPr lang="en-US" sz="900" i="1" dirty="0" err="1" smtClean="0">
                    <a:latin typeface="Oxygen Light"/>
                    <a:cs typeface="Oxygen Light"/>
                  </a:rPr>
                  <a:t>muvis.herokuapp.com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)</a:t>
                </a:r>
                <a:r>
                  <a:rPr lang="en-US" sz="1100" b="1" dirty="0">
                    <a:latin typeface="Oxygen Light"/>
                    <a:cs typeface="Oxygen Light"/>
                  </a:rPr>
                  <a:t> 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|   JavaScript, HTML, CSS</a:t>
                </a:r>
                <a:endParaRPr lang="en-US" sz="1000" b="1" i="1" dirty="0" smtClean="0">
                  <a:latin typeface="Roboto Thin"/>
                  <a:cs typeface="Roboto Thin"/>
                </a:endParaRPr>
              </a:p>
              <a:p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240247" y="7363468"/>
                <a:ext cx="3622890" cy="394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Muvis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is a music visualizer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usign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d3.js developed at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Spotify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Music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Hackathon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65666" y="7192585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SpinBot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(</a:t>
                </a:r>
                <a:r>
                  <a:rPr lang="en-US" sz="1000" i="1" dirty="0" err="1" smtClean="0">
                    <a:latin typeface="Oxygen" charset="0"/>
                    <a:ea typeface="Oxygen" charset="0"/>
                    <a:cs typeface="Oxygen" charset="0"/>
                  </a:rPr>
                  <a:t>UBHacking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 Finalist)  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|  Arduino, Python</a:t>
                </a:r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-187884" y="7367773"/>
                <a:ext cx="3622890" cy="701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persistence of vision display for Slack from recycled 5.25” optical drives, LEDs, and Arduinos; capable of running in live `message ticker` via a custom Slack integration using Slack API.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116352" y="8881677"/>
              <a:ext cx="3715522" cy="572220"/>
              <a:chOff x="6692282" y="8608344"/>
              <a:chExt cx="3715522" cy="572220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7145833" y="8608344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Network.js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|   JavaScript</a:t>
                </a:r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692282" y="8783532"/>
                <a:ext cx="3625513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 visualization using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js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canvas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portraying a network. It is basically a simpler version of </a:t>
                </a:r>
                <a:r>
                  <a:rPr lang="en-US" sz="9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particle.js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	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-306718" y="8239232"/>
              <a:ext cx="3715522" cy="715459"/>
              <a:chOff x="-314863" y="8100648"/>
              <a:chExt cx="3715522" cy="71545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138688" y="8100648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latin typeface="Oxygen Light"/>
                    <a:cs typeface="Oxygen Light"/>
                  </a:rPr>
                  <a:t>3D Hologram Generator  |   Unity</a:t>
                </a:r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-314863" y="8266726"/>
                <a:ext cx="3625513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Hologram Generator using a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screen and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acrylic sheet. Wrote a music visualizer using unity to project that visualization over the hologram generator.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-309964" y="1215183"/>
            <a:ext cx="7300460" cy="4404304"/>
            <a:chOff x="-193729" y="1107607"/>
            <a:chExt cx="7300460" cy="4404304"/>
          </a:xfrm>
        </p:grpSpPr>
        <p:grpSp>
          <p:nvGrpSpPr>
            <p:cNvPr id="25" name="Group 24"/>
            <p:cNvGrpSpPr/>
            <p:nvPr/>
          </p:nvGrpSpPr>
          <p:grpSpPr>
            <a:xfrm>
              <a:off x="269233" y="2339369"/>
              <a:ext cx="3442610" cy="625111"/>
              <a:chOff x="-4161640" y="1687750"/>
              <a:chExt cx="3442610" cy="625111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-3661383" y="1687750"/>
                <a:ext cx="18109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-1987551" y="1695630"/>
                <a:ext cx="32022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-4161640" y="1758863"/>
                <a:ext cx="34426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3"/>
                <a:r>
                  <a:rPr lang="en-US" sz="1100" b="1" dirty="0">
                    <a:latin typeface="Oxygen Light"/>
                    <a:cs typeface="Oxygen Light"/>
                  </a:rPr>
                  <a:t>Viacom</a:t>
                </a:r>
                <a:r>
                  <a:rPr lang="en-US" sz="1200" b="1" dirty="0">
                    <a:latin typeface="Oxygen Light"/>
                    <a:cs typeface="Oxygen Light"/>
                  </a:rPr>
                  <a:t> </a:t>
                </a:r>
                <a:r>
                  <a:rPr lang="en-US" sz="12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Software </a:t>
                </a:r>
                <a:r>
                  <a:rPr lang="en-US" sz="1000" dirty="0">
                    <a:latin typeface="Oxygen Light"/>
                    <a:cs typeface="Oxygen Light"/>
                  </a:rPr>
                  <a:t>Engineering Intern</a:t>
                </a:r>
                <a:r>
                  <a:rPr lang="en-US" sz="1100" b="1" dirty="0"/>
                  <a:t>    </a:t>
                </a:r>
                <a:r>
                  <a:rPr lang="en-US" sz="1000" smtClean="0">
                    <a:latin typeface="Oxygen Light"/>
                    <a:cs typeface="Oxygen Light"/>
                  </a:rPr>
                  <a:t>New York, NY</a:t>
                </a:r>
                <a:endParaRPr lang="en-US" dirty="0"/>
              </a:p>
              <a:p>
                <a:endParaRPr lang="en-US" dirty="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5447646" y="2459507"/>
              <a:ext cx="16590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Oxygen Light"/>
                  <a:cs typeface="Oxygen Light"/>
                </a:rPr>
                <a:t>May 2016 </a:t>
              </a:r>
              <a:r>
                <a:rPr lang="mr-IN" sz="1000" dirty="0" smtClean="0">
                  <a:latin typeface="Oxygen Light"/>
                  <a:cs typeface="Oxygen Light"/>
                </a:rPr>
                <a:t>–</a:t>
              </a:r>
              <a:r>
                <a:rPr lang="en-US" sz="1000" dirty="0" smtClean="0">
                  <a:latin typeface="Oxygen Light"/>
                  <a:cs typeface="Oxygen Light"/>
                </a:rPr>
                <a:t> Aug 2016</a:t>
              </a:r>
              <a:endParaRPr lang="en-US" sz="1000" dirty="0">
                <a:latin typeface="Oxygen Light"/>
                <a:cs typeface="Oxygen Ligh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-193729" y="2596452"/>
              <a:ext cx="6850215" cy="54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Worked closely with the Video Player Team to develop live-streaming support for MTV Apple TV app using </a:t>
              </a:r>
              <a:r>
                <a:rPr lang="en-US" sz="9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tvOS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and 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TVML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. Launched the feature of the Video Music Awards 2016.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Developed an internal tool using 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d3.js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to visualize </a:t>
              </a:r>
              <a:r>
                <a:rPr lang="en-US" sz="9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Git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repositories in order to analyze software development practices.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-193151" y="3038580"/>
              <a:ext cx="6986821" cy="1142034"/>
              <a:chOff x="-95631" y="1951469"/>
              <a:chExt cx="6986821" cy="1142034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-95631" y="2239423"/>
                <a:ext cx="6622728" cy="8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Worked towards quantifying and prioritizing smartphone Quality of Experience (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QoE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).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an offline-processing pipeline to analyze on-screen user interactions and events such as touch events, progress bars, screen freezing, etc.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It combines low-level Android Logging (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android platform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instrumentation) and analysis to measure the length of time user waits for apps to complete certain actions.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366753" y="1951469"/>
                <a:ext cx="4670287" cy="620531"/>
                <a:chOff x="-3747259" y="2287954"/>
                <a:chExt cx="4670287" cy="620531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-1844807" y="2296014"/>
                  <a:ext cx="32022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-3747259" y="2287954"/>
                  <a:ext cx="4670287" cy="620531"/>
                  <a:chOff x="-3780679" y="1917682"/>
                  <a:chExt cx="4670287" cy="620531"/>
                </a:xfrm>
              </p:grpSpPr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-600181" y="1917682"/>
                    <a:ext cx="320228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-3780679" y="1984215"/>
                    <a:ext cx="4670287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lvl="3"/>
                    <a:r>
                      <a:rPr lang="en-US" sz="1100" b="1" dirty="0">
                        <a:latin typeface="Oxygen Light"/>
                        <a:cs typeface="Oxygen Light"/>
                      </a:rPr>
                      <a:t>b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lue Systems Research Group</a:t>
                    </a:r>
                    <a:r>
                      <a:rPr lang="en-US" sz="1200" b="1" dirty="0" smtClean="0">
                        <a:latin typeface="Oxygen Light"/>
                        <a:cs typeface="Oxygen Light"/>
                      </a:rPr>
                      <a:t>    </a:t>
                    </a:r>
                    <a:r>
                      <a:rPr lang="en-US" sz="1000" dirty="0" smtClean="0">
                        <a:latin typeface="Oxygen Light"/>
                        <a:cs typeface="Oxygen Light"/>
                      </a:rPr>
                      <a:t>Systems Researcher</a:t>
                    </a:r>
                    <a:r>
                      <a:rPr lang="en-US" sz="1100" b="1" dirty="0" smtClean="0"/>
                      <a:t>      </a:t>
                    </a:r>
                    <a:r>
                      <a:rPr lang="en-US" sz="1000" dirty="0" smtClean="0">
                        <a:latin typeface="Oxygen Light"/>
                        <a:cs typeface="Oxygen Light"/>
                      </a:rPr>
                      <a:t>Buffalo, NY</a:t>
                    </a:r>
                    <a:endParaRPr lang="en-US" dirty="0"/>
                  </a:p>
                  <a:p>
                    <a:endParaRPr lang="en-US" dirty="0"/>
                  </a:p>
                </p:txBody>
              </p:sp>
            </p:grpSp>
          </p:grpSp>
          <p:sp>
            <p:nvSpPr>
              <p:cNvPr id="73" name="TextBox 72"/>
              <p:cNvSpPr txBox="1"/>
              <p:nvPr/>
            </p:nvSpPr>
            <p:spPr>
              <a:xfrm>
                <a:off x="5550758" y="2055066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Feb 2015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May 2017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-189357" y="1107607"/>
              <a:ext cx="7008299" cy="660209"/>
              <a:chOff x="-189357" y="1045615"/>
              <a:chExt cx="7008299" cy="660209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261484" y="1045615"/>
                <a:ext cx="4123749" cy="626073"/>
                <a:chOff x="237582" y="1797069"/>
                <a:chExt cx="4123749" cy="626073"/>
              </a:xfrm>
            </p:grpSpPr>
            <p:sp>
              <p:nvSpPr>
                <p:cNvPr id="156" name="TextBox 155"/>
                <p:cNvSpPr txBox="1"/>
                <p:nvPr/>
              </p:nvSpPr>
              <p:spPr>
                <a:xfrm>
                  <a:off x="1536694" y="1797069"/>
                  <a:ext cx="23591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3045292" y="1802201"/>
                  <a:ext cx="41716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237582" y="1869144"/>
                  <a:ext cx="412374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 smtClean="0">
                      <a:latin typeface="Oxygen Light"/>
                      <a:cs typeface="Oxygen Light"/>
                    </a:rPr>
                    <a:t>Stark &amp; Wayne, LLC  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Cloud Engineering Intern</a:t>
                  </a:r>
                  <a:r>
                    <a:rPr lang="en-US" sz="1100" b="1" dirty="0" smtClean="0"/>
                    <a:t> 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Buffalo, NY</a:t>
                  </a:r>
                  <a:endParaRPr lang="en-US" dirty="0"/>
                </a:p>
                <a:p>
                  <a:endParaRPr lang="en-US" dirty="0"/>
                </a:p>
              </p:txBody>
            </p:sp>
          </p:grpSp>
          <p:sp>
            <p:nvSpPr>
              <p:cNvPr id="160" name="TextBox 159"/>
              <p:cNvSpPr txBox="1"/>
              <p:nvPr/>
            </p:nvSpPr>
            <p:spPr>
              <a:xfrm>
                <a:off x="-189357" y="1308792"/>
                <a:ext cx="5665661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Currently working with cloud native technologies such as 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Cloud Foundry, Bosh, and Concourse.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More details about the project will be updated at http://brijeshrakholia.me soon.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529807" y="1161652"/>
                <a:ext cx="128913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June 2017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Present 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-190169" y="1649177"/>
              <a:ext cx="6998744" cy="796237"/>
              <a:chOff x="-189357" y="1061936"/>
              <a:chExt cx="6998744" cy="79623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270045" y="1061936"/>
                <a:ext cx="4123749" cy="617262"/>
                <a:chOff x="246143" y="1813390"/>
                <a:chExt cx="4123749" cy="617262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62258" y="1813390"/>
                  <a:ext cx="23591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2404069" y="1818522"/>
                  <a:ext cx="41716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246143" y="1876654"/>
                  <a:ext cx="412374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 err="1" smtClean="0">
                      <a:latin typeface="Oxygen Light"/>
                      <a:cs typeface="Oxygen Light"/>
                    </a:rPr>
                    <a:t>Tutr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Co-founder, Backend Engineer</a:t>
                  </a:r>
                  <a:r>
                    <a:rPr lang="en-US" sz="1100" b="1" dirty="0" smtClean="0"/>
                    <a:t>  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Buffalo, NY</a:t>
                  </a:r>
                  <a:endParaRPr lang="en-US" dirty="0"/>
                </a:p>
                <a:p>
                  <a:endParaRPr lang="en-US" dirty="0"/>
                </a:p>
              </p:txBody>
            </p:sp>
          </p:grpSp>
          <p:sp>
            <p:nvSpPr>
              <p:cNvPr id="164" name="TextBox 163"/>
              <p:cNvSpPr txBox="1"/>
              <p:nvPr/>
            </p:nvSpPr>
            <p:spPr>
              <a:xfrm>
                <a:off x="-189357" y="1308792"/>
                <a:ext cx="5869964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Tutr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is a web application that provides on-demand tutoring service for college students, just like Uber.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the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utr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backend infrastructure using </a:t>
                </a:r>
                <a:r>
                  <a:rPr lang="en-US" sz="9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nodejs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socket.io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mongodb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and auth0.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 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continuous integration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deployment bot for the website build cycle using 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Slack API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460941" y="1171076"/>
                <a:ext cx="13484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Aug 2016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Dec 2016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319716" y="4967517"/>
              <a:ext cx="3392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900" b="1" dirty="0" smtClean="0">
                  <a:latin typeface="Roboto Regular"/>
                  <a:cs typeface="Roboto Regular"/>
                </a:rPr>
                <a:t>CSE250 : Data Structures in C++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-136296" y="4060704"/>
              <a:ext cx="7180270" cy="1451207"/>
              <a:chOff x="-136296" y="4076202"/>
              <a:chExt cx="7180270" cy="1451207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270640" y="4076202"/>
                <a:ext cx="4794766" cy="617100"/>
                <a:chOff x="1488327" y="5355266"/>
                <a:chExt cx="4794766" cy="617100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1488327" y="5355266"/>
                  <a:ext cx="2558874" cy="342571"/>
                  <a:chOff x="1488327" y="5355266"/>
                  <a:chExt cx="2558874" cy="342571"/>
                </a:xfrm>
              </p:grpSpPr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863182" y="5355266"/>
                    <a:ext cx="118401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1488327" y="5436227"/>
                    <a:ext cx="155871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lvl="3"/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University at Buffalo</a:t>
                    </a:r>
                    <a:endParaRPr lang="en-US" dirty="0"/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2982814" y="5355266"/>
                  <a:ext cx="3300279" cy="617100"/>
                  <a:chOff x="3020523" y="4620315"/>
                  <a:chExt cx="3300279" cy="617100"/>
                </a:xfrm>
              </p:grpSpPr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4246580" y="4620315"/>
                    <a:ext cx="2074222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3020523" y="4714195"/>
                    <a:ext cx="214353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lvl="3"/>
                    <a:r>
                      <a:rPr lang="en-US" sz="1000" dirty="0" smtClean="0">
                        <a:latin typeface="Oxygen Light"/>
                        <a:cs typeface="Oxygen Light"/>
                      </a:rPr>
                      <a:t>Computer Science TA     Buffalo, NY</a:t>
                    </a:r>
                    <a:endParaRPr lang="en-US" dirty="0" smtClean="0"/>
                  </a:p>
                  <a:p>
                    <a:endParaRPr lang="en-US" dirty="0"/>
                  </a:p>
                </p:txBody>
              </p: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5422888" y="4155713"/>
                <a:ext cx="1359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Aug 2016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May 2017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319717" y="4351193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CSE421/521 : Operating Systems (OS/161 by Harvard)</a:t>
                </a: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651847" y="4355212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CSE199 : How the Internet Works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651847" y="4980221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CSE115 : Intro to Computer Science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-136296" y="5130377"/>
                <a:ext cx="3205490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(5 </a:t>
                </a:r>
                <a:r>
                  <a:rPr lang="mr-IN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–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10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), and helped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students with programming assignments.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202037" y="5127943"/>
                <a:ext cx="3429000" cy="3970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(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3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/week), helped students with programming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assignments,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and taught recitations.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3199255" y="4501165"/>
                <a:ext cx="3429000" cy="54938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tools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&amp; infrastructure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needed for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the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course.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Interacted with students one-on-one during the class.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-132239" y="4500045"/>
                <a:ext cx="3662666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(8 </a:t>
                </a:r>
                <a:r>
                  <a:rPr lang="mr-IN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–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10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/week), organized and hosted multiple 24 hour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hacknights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to help students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debug their virtual memory implementation.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50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10752</TotalTime>
  <Words>684</Words>
  <Application>Microsoft Macintosh PowerPoint</Application>
  <PresentationFormat>A4 Paper (210x297 mm)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Calibri</vt:lpstr>
      <vt:lpstr>Lucida Grande</vt:lpstr>
      <vt:lpstr>Oxygen</vt:lpstr>
      <vt:lpstr>Oxygen Light</vt:lpstr>
      <vt:lpstr>Roboto</vt:lpstr>
      <vt:lpstr>Roboto Light</vt:lpstr>
      <vt:lpstr>Roboto Regular</vt:lpstr>
      <vt:lpstr>Roboto Thin</vt:lpstr>
      <vt:lpstr>Arial</vt:lpstr>
      <vt:lpstr>Office Theme</vt:lpstr>
      <vt:lpstr>PowerPoint Presentation</vt:lpstr>
    </vt:vector>
  </TitlesOfParts>
  <Company>abc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Brijesh Rakholia</dc:creator>
  <cp:lastModifiedBy>Brijesh Rakholia</cp:lastModifiedBy>
  <cp:revision>170</cp:revision>
  <cp:lastPrinted>2017-06-06T23:58:07Z</cp:lastPrinted>
  <dcterms:created xsi:type="dcterms:W3CDTF">2015-09-03T02:09:28Z</dcterms:created>
  <dcterms:modified xsi:type="dcterms:W3CDTF">2017-06-06T23:58:08Z</dcterms:modified>
</cp:coreProperties>
</file>