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740" autoAdjust="0"/>
  </p:normalViewPr>
  <p:slideViewPr>
    <p:cSldViewPr snapToGrid="0" snapToObjects="1">
      <p:cViewPr>
        <p:scale>
          <a:sx n="229" d="100"/>
          <a:sy n="229" d="100"/>
        </p:scale>
        <p:origin x="512" y="28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8995790"/>
            <a:ext cx="6801611" cy="1804332"/>
            <a:chOff x="142605" y="8942002"/>
            <a:chExt cx="6801611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42002"/>
              <a:ext cx="6513556" cy="1804332"/>
              <a:chOff x="2254037" y="7594012"/>
              <a:chExt cx="6513556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25509"/>
                <a:ext cx="4455908" cy="1472835"/>
                <a:chOff x="-1484108" y="5877334"/>
                <a:chExt cx="4455908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77334"/>
                  <a:ext cx="2320923" cy="523587"/>
                  <a:chOff x="-1568771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65367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67805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22" y="77725"/>
            <a:ext cx="974792" cy="9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10766</TotalTime>
  <Words>684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173</cp:revision>
  <cp:lastPrinted>2017-06-07T00:03:15Z</cp:lastPrinted>
  <dcterms:created xsi:type="dcterms:W3CDTF">2015-09-03T02:09:28Z</dcterms:created>
  <dcterms:modified xsi:type="dcterms:W3CDTF">2017-06-07T00:12:17Z</dcterms:modified>
</cp:coreProperties>
</file>