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94740" autoAdjust="0"/>
  </p:normalViewPr>
  <p:slideViewPr>
    <p:cSldViewPr snapToGrid="0" snapToObjects="1">
      <p:cViewPr>
        <p:scale>
          <a:sx n="229" d="100"/>
          <a:sy n="229" d="100"/>
        </p:scale>
        <p:origin x="512" y="-994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8995790"/>
            <a:ext cx="6801611" cy="1804332"/>
            <a:chOff x="142605" y="8942002"/>
            <a:chExt cx="6801611" cy="1804332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42002"/>
              <a:ext cx="6513556" cy="1804332"/>
              <a:chOff x="2254037" y="7594012"/>
              <a:chExt cx="6513556" cy="180433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25509"/>
                <a:ext cx="4455908" cy="1472835"/>
                <a:chOff x="-1484108" y="5877334"/>
                <a:chExt cx="4455908" cy="1472835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77334"/>
                  <a:ext cx="2320923" cy="523587"/>
                  <a:chOff x="-1568771" y="6215986"/>
                  <a:chExt cx="2320923" cy="523587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15986"/>
                    <a:ext cx="23209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1565367" y="6375152"/>
                    <a:ext cx="144043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Roboto Regular"/>
                        <a:cs typeface="Roboto Regular"/>
                      </a:rPr>
                      <a:t>B.S Computer Science</a:t>
                    </a:r>
                    <a:r>
                      <a:rPr lang="en-US" sz="900" b="1" dirty="0" smtClean="0">
                        <a:latin typeface="Roboto Thin"/>
                        <a:cs typeface="Roboto Thin"/>
                      </a:rPr>
                      <a:t> </a:t>
                    </a: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1567805" y="6524129"/>
                    <a:ext cx="17024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>
                        <a:latin typeface="Roboto Light"/>
                        <a:cs typeface="Roboto Light"/>
                      </a:rPr>
                      <a:t>Expected December 2017</a:t>
                    </a:r>
                    <a:endParaRPr lang="en-US" sz="800" b="1" dirty="0" smtClean="0">
                      <a:latin typeface="Roboto Light"/>
                      <a:cs typeface="Roboto Light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94012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3570025" y="9275840"/>
              <a:ext cx="14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 Regular"/>
                  <a:cs typeface="Roboto Regular"/>
                </a:rPr>
                <a:t>Relevant Courses</a:t>
              </a:r>
              <a:endParaRPr lang="en-US" sz="10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08336" y="9433553"/>
              <a:ext cx="383588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|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C</a:t>
                  </a:r>
                  <a:endParaRPr lang="en-US" sz="1100" b="1" i="1" dirty="0" smtClean="0"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Implemented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synchronization primitives such as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implemented the entire 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process support 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implemented virtual memory,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JavaScript, Python</a:t>
                    </a:r>
                    <a:endParaRPr lang="en-US" sz="1000" b="1" i="1" dirty="0" smtClean="0"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</a:t>
                    </a:r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leap motion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|   JavaScript, HTML, CSS</a:t>
                </a:r>
                <a:endParaRPr lang="en-US" sz="1000" b="1" i="1" dirty="0" smtClean="0"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developed at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Spotify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Music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|  Arduino, Python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|   JavaScript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|   Unity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screen and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Video Music Awards 2016.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(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Cloud Foundry, Bosh,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Concourse.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auth0.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: Data Structures in C++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: Operating Systems (OS/161 by Harvard)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: How the Internet Works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: Intro to Computer Science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320549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), and helped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549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tools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&amp; infrastructure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needed for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the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debug their virtual memory implementation.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10757</TotalTime>
  <Words>684</Words>
  <Application>Microsoft Macintosh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172</cp:revision>
  <cp:lastPrinted>2017-06-07T00:00:35Z</cp:lastPrinted>
  <dcterms:created xsi:type="dcterms:W3CDTF">2015-09-03T02:09:28Z</dcterms:created>
  <dcterms:modified xsi:type="dcterms:W3CDTF">2017-06-07T00:03:03Z</dcterms:modified>
</cp:coreProperties>
</file>