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140" d="100"/>
          <a:sy n="140" d="100"/>
        </p:scale>
        <p:origin x="2016" y="-214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7747" y="4546180"/>
              <a:ext cx="2311517" cy="340420"/>
              <a:chOff x="233845" y="5297634"/>
              <a:chExt cx="2311517" cy="34042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3845" y="5361055"/>
                <a:ext cx="2311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Engineer</a:t>
                </a:r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(OS/161 by Harvard)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Carefully 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10976</TotalTime>
  <Words>674</Words>
  <Application>Microsoft Macintosh PowerPoint</Application>
  <PresentationFormat>A4 Paper (210x297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185</cp:revision>
  <cp:lastPrinted>2017-06-07T03:52:46Z</cp:lastPrinted>
  <dcterms:created xsi:type="dcterms:W3CDTF">2015-09-03T02:09:28Z</dcterms:created>
  <dcterms:modified xsi:type="dcterms:W3CDTF">2017-06-07T03:54:45Z</dcterms:modified>
</cp:coreProperties>
</file>