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140" d="100"/>
          <a:sy n="140" d="100"/>
        </p:scale>
        <p:origin x="2016" y="-214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08650" y="4862069"/>
            <a:ext cx="7467118" cy="4170913"/>
            <a:chOff x="-308650" y="5293282"/>
            <a:chExt cx="7467118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08650" y="5293282"/>
              <a:ext cx="7467118" cy="4170913"/>
              <a:chOff x="-187884" y="5084186"/>
              <a:chExt cx="7467118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1466" y="5084186"/>
                <a:ext cx="6660034" cy="2360964"/>
                <a:chOff x="261466" y="4643016"/>
                <a:chExt cx="6660034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57747" y="4546180"/>
              <a:ext cx="2311517" cy="340420"/>
              <a:chOff x="233845" y="5297634"/>
              <a:chExt cx="2311517" cy="34042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3845" y="5361055"/>
                <a:ext cx="2311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Engineer </a:t>
                </a:r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(OS/161 by Harvard)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Works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-310208" y="6173209"/>
            <a:ext cx="71109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synchronization primitives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such as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mutex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locks, conditional variables, and reader/writer locks.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the entire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file system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syscall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interface (read, write, close,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lseek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dup2,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chdir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,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process support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(exec, fork,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waitpid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so that user-programs can be executed by launching a simple shell.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Carefully designed and successfully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 virtual memory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including address translation, TLB management, page replacement, and swapping – without any memory leaks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0753" y="5326228"/>
            <a:ext cx="869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|</a:t>
            </a:r>
            <a:r>
              <a:rPr lang="en-US" sz="1000" b="1" dirty="0">
                <a:latin typeface="Oxygen Light"/>
                <a:cs typeface="Oxygen Light"/>
              </a:rPr>
              <a:t>  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JavaScript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10978</TotalTime>
  <Words>676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186</cp:revision>
  <cp:lastPrinted>2017-06-07T03:56:21Z</cp:lastPrinted>
  <dcterms:created xsi:type="dcterms:W3CDTF">2015-09-03T02:09:28Z</dcterms:created>
  <dcterms:modified xsi:type="dcterms:W3CDTF">2017-06-07T03:57:05Z</dcterms:modified>
</cp:coreProperties>
</file>