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2016" y="22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</a:t>
              </a: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feature </a:t>
              </a: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for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Video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and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tools &amp; infrastructure needed for the course.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682</Words>
  <Application>Microsoft Macintosh PowerPoint</Application>
  <PresentationFormat>A4 Paper (210x297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181</cp:revision>
  <cp:lastPrinted>2017-06-07T01:02:33Z</cp:lastPrinted>
  <dcterms:created xsi:type="dcterms:W3CDTF">2015-09-03T02:09:28Z</dcterms:created>
  <dcterms:modified xsi:type="dcterms:W3CDTF">2017-06-07T01:10:47Z</dcterms:modified>
</cp:coreProperties>
</file>