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4740" autoAdjust="0"/>
  </p:normalViewPr>
  <p:slideViewPr>
    <p:cSldViewPr snapToGrid="0" snapToObjects="1">
      <p:cViewPr>
        <p:scale>
          <a:sx n="155" d="100"/>
          <a:sy n="155" d="100"/>
        </p:scale>
        <p:origin x="2064" y="24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15773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31453" y="8995790"/>
            <a:ext cx="6812763" cy="1804332"/>
            <a:chOff x="131453" y="8942002"/>
            <a:chExt cx="6812763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31453" y="8942002"/>
              <a:ext cx="6524708" cy="1804332"/>
              <a:chOff x="2242885" y="7594012"/>
              <a:chExt cx="6524708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73540" y="7925509"/>
                <a:ext cx="4444756" cy="1472835"/>
                <a:chOff x="-1472956" y="5877334"/>
                <a:chExt cx="4444756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72956" y="5877334"/>
                  <a:ext cx="2320923" cy="523587"/>
                  <a:chOff x="-1557619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57619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54215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56653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42885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|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C</a:t>
                  </a:r>
                  <a:endParaRPr lang="en-US" sz="1100" b="1" i="1" dirty="0" smtClean="0"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synchronization primitives 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implemented the entire 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process support 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implemented virtual memory,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75436" y="8028045"/>
                <a:ext cx="7450093" cy="1227054"/>
                <a:chOff x="-175436" y="9716087"/>
                <a:chExt cx="7450093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JavaScript, Python</a:t>
                    </a:r>
                    <a:endParaRPr lang="en-US" sz="1000" b="1" i="1" dirty="0" smtClean="0"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75436" y="10373230"/>
                  <a:ext cx="3715522" cy="569911"/>
                  <a:chOff x="-3529487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75936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</a:t>
                    </a:r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29487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leap motion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|   JavaScript, HTML, CSS</a:t>
                </a:r>
                <a:endParaRPr lang="en-US" sz="1000" b="1" i="1" dirty="0" smtClean="0"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developed at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Spotify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Music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|  Arduino, Python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|   JavaScript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|   Unity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screen and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Cloud Foundry, Bosh, and Concourse.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and auth0.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), and helped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tools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&amp; infrastructure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needed for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the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10743</TotalTime>
  <Words>684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169</cp:revision>
  <cp:lastPrinted>2017-06-06T23:47:20Z</cp:lastPrinted>
  <dcterms:created xsi:type="dcterms:W3CDTF">2015-09-03T02:09:28Z</dcterms:created>
  <dcterms:modified xsi:type="dcterms:W3CDTF">2017-06-06T23:49:35Z</dcterms:modified>
</cp:coreProperties>
</file>