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740" autoAdjust="0"/>
  </p:normalViewPr>
  <p:slideViewPr>
    <p:cSldViewPr snapToGrid="0" snapToObjects="1">
      <p:cViewPr>
        <p:scale>
          <a:sx n="229" d="100"/>
          <a:sy n="229" d="100"/>
        </p:scale>
        <p:origin x="512" y="-99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3151"/>
            <a:ext cx="1728517" cy="897595"/>
            <a:chOff x="5362040" y="97906"/>
            <a:chExt cx="1728517" cy="897595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64669"/>
              <a:ext cx="1411692" cy="230832"/>
              <a:chOff x="4723963" y="1192579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192579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38430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52587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97906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5437" y="413471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8417" y="588284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100003"/>
            <a:ext cx="1319281" cy="1319281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8995790"/>
            <a:ext cx="6801611" cy="1804332"/>
            <a:chOff x="142605" y="8942002"/>
            <a:chExt cx="6801611" cy="1804332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42002"/>
              <a:ext cx="6513556" cy="1804332"/>
              <a:chOff x="2254037" y="7594012"/>
              <a:chExt cx="6513556" cy="180433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25509"/>
                <a:ext cx="4455908" cy="1472835"/>
                <a:chOff x="-1484108" y="5877334"/>
                <a:chExt cx="4455908" cy="1472835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77334"/>
                  <a:ext cx="2320923" cy="523587"/>
                  <a:chOff x="-1568771" y="6215986"/>
                  <a:chExt cx="2320923" cy="523587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15986"/>
                    <a:ext cx="232092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1565367" y="6375152"/>
                    <a:ext cx="144043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latin typeface="Roboto Regular"/>
                        <a:cs typeface="Roboto Regular"/>
                      </a:rPr>
                      <a:t>B.S Computer Science</a:t>
                    </a:r>
                    <a:r>
                      <a:rPr lang="en-US" sz="900" b="1" dirty="0" smtClean="0">
                        <a:latin typeface="Roboto Thin"/>
                        <a:cs typeface="Roboto Thin"/>
                      </a:rPr>
                      <a:t> </a:t>
                    </a: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-1567805" y="6524129"/>
                    <a:ext cx="17024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>
                        <a:latin typeface="Roboto Light"/>
                        <a:cs typeface="Roboto Light"/>
                      </a:rPr>
                      <a:t>Expected December 2017</a:t>
                    </a:r>
                    <a:endParaRPr lang="en-US" sz="800" b="1" dirty="0" smtClean="0">
                      <a:latin typeface="Roboto Light"/>
                      <a:cs typeface="Roboto Light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94012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3570025" y="9275840"/>
              <a:ext cx="14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Roboto Regular"/>
                  <a:cs typeface="Roboto Regular"/>
                </a:rPr>
                <a:t>Relevant Courses</a:t>
              </a:r>
              <a:endParaRPr lang="en-US" sz="10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08336" y="9433553"/>
              <a:ext cx="383588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12601" y="5547869"/>
            <a:ext cx="7471069" cy="3485113"/>
            <a:chOff x="-312601" y="5979082"/>
            <a:chExt cx="7471069" cy="34851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12601" y="5979082"/>
              <a:ext cx="7471069" cy="3485113"/>
              <a:chOff x="-191835" y="5769986"/>
              <a:chExt cx="7471069" cy="34851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-191835" y="5769986"/>
                <a:ext cx="7113335" cy="1675164"/>
                <a:chOff x="-191835" y="5328816"/>
                <a:chExt cx="7113335" cy="16751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5328816"/>
                  <a:ext cx="6515461" cy="401110"/>
                  <a:chOff x="261466" y="21465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21465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25476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|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C</a:t>
                  </a:r>
                  <a:endParaRPr lang="en-US" sz="1100" b="1" i="1" dirty="0" smtClean="0"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191835" y="5961220"/>
                  <a:ext cx="7054972" cy="1006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Implemented 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synchronization primitives such as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mutex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locks, conditional variables, and reader/writer locks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Designed and implemented the entire file system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syscall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 interface (read, write, close,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lseek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, dup2,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chdir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, and process support (exec, fork, </a:t>
                  </a:r>
                  <a:r>
                    <a:rPr lang="en-US" sz="9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waitpid</a:t>
                  </a: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) so that user-programs can be executed by launching a simple shell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r>
                    <a: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Carefully designed and successfully implemented virtual memory, including address translation, TLB management, page replacement, and swapping – without any memory leaks</a:t>
                  </a:r>
                  <a:r>
                    <a:rPr lang="en-US" sz="9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rPr>
                    <a:t>.</a:t>
                  </a: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  <a:p>
                  <a:pPr marL="628650" lvl="1" indent="-171450">
                    <a:lnSpc>
                      <a:spcPct val="110000"/>
                    </a:lnSpc>
                    <a:buFont typeface="Arial" charset="0"/>
                    <a:buChar char="•"/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JavaScript, Python</a:t>
                    </a:r>
                    <a:endParaRPr lang="en-US" sz="1000" b="1" i="1" dirty="0" smtClean="0"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|   JavaScript</a:t>
                    </a:r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leap motion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|   JavaScript, HTML, CSS</a:t>
                </a:r>
                <a:endParaRPr lang="en-US" sz="1000" b="1" i="1" dirty="0" smtClean="0"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developed at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Spotify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Music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|  Arduino, Python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|   JavaScript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|   Unity</a:t>
                </a:r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screen and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-309964" y="1215183"/>
            <a:ext cx="7300460" cy="4404304"/>
            <a:chOff x="-193729" y="1107607"/>
            <a:chExt cx="7300460" cy="4404304"/>
          </a:xfrm>
        </p:grpSpPr>
        <p:grpSp>
          <p:nvGrpSpPr>
            <p:cNvPr id="25" name="Group 24"/>
            <p:cNvGrpSpPr/>
            <p:nvPr/>
          </p:nvGrpSpPr>
          <p:grpSpPr>
            <a:xfrm>
              <a:off x="269233" y="2339369"/>
              <a:ext cx="3442610" cy="625111"/>
              <a:chOff x="-4161640" y="1687750"/>
              <a:chExt cx="3442610" cy="62511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-3661383" y="1687750"/>
                <a:ext cx="18109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987551" y="1695630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4161640" y="1758863"/>
                <a:ext cx="34426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>
                    <a:latin typeface="Oxygen Light"/>
                    <a:cs typeface="Oxygen Light"/>
                  </a:rPr>
                  <a:t>Viacom</a:t>
                </a:r>
                <a:r>
                  <a:rPr lang="en-US" sz="1200" b="1" dirty="0">
                    <a:latin typeface="Oxygen Light"/>
                    <a:cs typeface="Oxygen Light"/>
                  </a:rPr>
                  <a:t>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Software </a:t>
                </a:r>
                <a:r>
                  <a:rPr lang="en-US" sz="1000" dirty="0">
                    <a:latin typeface="Oxygen Light"/>
                    <a:cs typeface="Oxygen Light"/>
                  </a:rPr>
                  <a:t>Engineering Intern</a:t>
                </a:r>
                <a:r>
                  <a:rPr lang="en-US" sz="1100" b="1" dirty="0"/>
                  <a:t>    </a:t>
                </a:r>
                <a:r>
                  <a:rPr lang="en-US" sz="1000" smtClean="0">
                    <a:latin typeface="Oxygen Light"/>
                    <a:cs typeface="Oxygen Light"/>
                  </a:rPr>
                  <a:t>New York,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47646" y="2459507"/>
              <a:ext cx="165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May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Aug 2016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193729" y="2596452"/>
              <a:ext cx="6850215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closely with the Video Player Team to develop live-streaming support for MTV Apple TV app using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tvOS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and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TVML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Launched the feature of the Video Music Awards 2016.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internal tool using 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d3.js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visualize </a:t>
              </a:r>
              <a:r>
                <a:rPr lang="en-US" sz="9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Git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repositories in order to analyze software development practices.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-193151" y="3038580"/>
              <a:ext cx="6986821" cy="1142034"/>
              <a:chOff x="-95631" y="1951469"/>
              <a:chExt cx="6986821" cy="114203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-95631" y="2239423"/>
                <a:ext cx="6622728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Worked towards quantifying and prioritizing smartphone Quality of Experience (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QoE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an offline-processing pipeline to analyze on-screen user interactions and events such as touch events, progress bars, screen freezing, etc.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It combines low-level Android Logging (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android platform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instrumentation) and analysis to measure the length of time user waits for apps to complete certain actions.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6753" y="1951469"/>
                <a:ext cx="4670287" cy="620531"/>
                <a:chOff x="-3747259" y="2287954"/>
                <a:chExt cx="4670287" cy="620531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-1844807" y="2296014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-3747259" y="2287954"/>
                  <a:ext cx="4670287" cy="620531"/>
                  <a:chOff x="-3780679" y="1917682"/>
                  <a:chExt cx="4670287" cy="620531"/>
                </a:xfrm>
              </p:grpSpPr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-600181" y="1917682"/>
                    <a:ext cx="32022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-3780679" y="1984215"/>
                    <a:ext cx="4670287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>
                        <a:latin typeface="Oxygen Light"/>
                        <a:cs typeface="Oxygen Light"/>
                      </a:rPr>
                      <a:t>b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lue Systems Research Group</a:t>
                    </a:r>
                    <a:r>
                      <a:rPr lang="en-US" sz="1200" b="1" dirty="0" smtClean="0">
                        <a:latin typeface="Oxygen Light"/>
                        <a:cs typeface="Oxygen Light"/>
                      </a:rPr>
                      <a:t>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Systems Researcher</a:t>
                    </a:r>
                    <a:r>
                      <a:rPr lang="en-US" sz="1100" b="1" dirty="0" smtClean="0"/>
                      <a:t>      </a:t>
                    </a:r>
                    <a:r>
                      <a:rPr lang="en-US" sz="1000" dirty="0" smtClean="0">
                        <a:latin typeface="Oxygen Light"/>
                        <a:cs typeface="Oxygen Light"/>
                      </a:rPr>
                      <a:t>Buffalo, NY</a:t>
                    </a:r>
                    <a:endParaRPr lang="en-US" dirty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73" name="TextBox 72"/>
              <p:cNvSpPr txBox="1"/>
              <p:nvPr/>
            </p:nvSpPr>
            <p:spPr>
              <a:xfrm>
                <a:off x="5550758" y="2055066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Feb 2015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-189357" y="1107607"/>
              <a:ext cx="7008299" cy="660209"/>
              <a:chOff x="-189357" y="1045615"/>
              <a:chExt cx="7008299" cy="66020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261484" y="1045615"/>
                <a:ext cx="4123749" cy="626073"/>
                <a:chOff x="237582" y="1797069"/>
                <a:chExt cx="4123749" cy="626073"/>
              </a:xfrm>
            </p:grpSpPr>
            <p:sp>
              <p:nvSpPr>
                <p:cNvPr id="156" name="TextBox 155"/>
                <p:cNvSpPr txBox="1"/>
                <p:nvPr/>
              </p:nvSpPr>
              <p:spPr>
                <a:xfrm>
                  <a:off x="1536694" y="1797069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3045292" y="1802201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237582" y="186914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Stark &amp; Wayne, LLC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Cloud Engineering Intern</a:t>
                  </a:r>
                  <a:r>
                    <a:rPr lang="en-US" sz="1100" b="1" dirty="0" smtClean="0"/>
                    <a:t>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-189357" y="1308792"/>
                <a:ext cx="5665661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Currently working with cloud native technologies such as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Cloud Foundry, Bosh, and Concourse.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More details about the project will be updated at http://brijeshrakholia.me soon.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529807" y="1161652"/>
                <a:ext cx="12891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June 2017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Present 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-190169" y="1649177"/>
              <a:ext cx="6998744" cy="796237"/>
              <a:chOff x="-189357" y="1061936"/>
              <a:chExt cx="6998744" cy="79623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70045" y="1061936"/>
                <a:ext cx="4123749" cy="617262"/>
                <a:chOff x="246143" y="1813390"/>
                <a:chExt cx="4123749" cy="617262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62258" y="1813390"/>
                  <a:ext cx="23591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404069" y="1818522"/>
                  <a:ext cx="41716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46143" y="1876654"/>
                  <a:ext cx="412374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err="1" smtClean="0">
                      <a:latin typeface="Oxygen Light"/>
                      <a:cs typeface="Oxygen Light"/>
                    </a:rPr>
                    <a:t>Tutr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Co-founder, Backend Engineer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-189357" y="1308792"/>
                <a:ext cx="5869964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web application that provides on-demand tutoring service for college students, just like Uber.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the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utr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backend infrastructure using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nodejs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socket.io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</a:t>
                </a:r>
                <a:r>
                  <a:rPr lang="en-US" sz="9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mongodb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, and auth0.</a:t>
                </a:r>
              </a:p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continuous integration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deployment bot for the website build cycle using 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Slack API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460941" y="1171076"/>
                <a:ext cx="13484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Dec 2016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319716" y="496751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CSE250 : Data Structures in C++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-136296" y="4060704"/>
              <a:ext cx="7180270" cy="1451207"/>
              <a:chOff x="-136296" y="4076202"/>
              <a:chExt cx="7180270" cy="145120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70640" y="4076202"/>
                <a:ext cx="4794766" cy="617100"/>
                <a:chOff x="1488327" y="5355266"/>
                <a:chExt cx="4794766" cy="6171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88327" y="5355266"/>
                  <a:ext cx="2558874" cy="342571"/>
                  <a:chOff x="1488327" y="5355266"/>
                  <a:chExt cx="2558874" cy="342571"/>
                </a:xfrm>
              </p:grpSpPr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63182" y="5355266"/>
                    <a:ext cx="118401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488327" y="5436227"/>
                    <a:ext cx="155871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lvl="3"/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University at Buffalo</a:t>
                    </a:r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982814" y="5355266"/>
                  <a:ext cx="3300279" cy="617100"/>
                  <a:chOff x="3020523" y="4620315"/>
                  <a:chExt cx="3300279" cy="617100"/>
                </a:xfrm>
              </p:grpSpPr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246580" y="4620315"/>
                    <a:ext cx="2074222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 smtClean="0"/>
                      <a:t>.</a:t>
                    </a:r>
                    <a:endParaRPr lang="en-US" sz="1500" dirty="0"/>
                  </a:p>
                </p:txBody>
              </p:sp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3020523" y="4714195"/>
                    <a:ext cx="21435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lvl="3"/>
                    <a:r>
                      <a:rPr lang="en-US" sz="1000" dirty="0" smtClean="0">
                        <a:latin typeface="Oxygen Light"/>
                        <a:cs typeface="Oxygen Light"/>
                      </a:rPr>
                      <a:t>Computer Science TA     Buffalo, NY</a:t>
                    </a:r>
                    <a:endParaRPr lang="en-US" dirty="0" smtClean="0"/>
                  </a:p>
                  <a:p>
                    <a:endParaRPr lang="en-US" dirty="0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5422888" y="4155713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Oxygen Light"/>
                    <a:cs typeface="Oxygen Light"/>
                  </a:rPr>
                  <a:t>Aug 2016 </a:t>
                </a:r>
                <a:r>
                  <a:rPr lang="mr-IN" sz="1000" dirty="0" smtClean="0">
                    <a:latin typeface="Oxygen Light"/>
                    <a:cs typeface="Oxygen Light"/>
                  </a:rPr>
                  <a:t>–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 May 2017</a:t>
                </a:r>
                <a:endParaRPr lang="en-US" sz="1000" dirty="0">
                  <a:latin typeface="Oxygen Light"/>
                  <a:cs typeface="Oxygen Light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717" y="4351193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CSE421/521 : Operating Systems (OS/161 by Harvard)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651847" y="4355212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CSE199 : How the Internet Works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651847" y="4980221"/>
                <a:ext cx="339212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/>
                  <a:buChar char="•"/>
                </a:pPr>
                <a:r>
                  <a:rPr lang="en-US" sz="900" b="1" dirty="0" smtClean="0">
                    <a:latin typeface="Roboto Regular"/>
                    <a:cs typeface="Roboto Regular"/>
                  </a:rPr>
                  <a:t>CSE115 : Intro to Computer Science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-136296" y="5130377"/>
                <a:ext cx="3205490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(5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), and helped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students with programming assignments.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2037" y="5127943"/>
                <a:ext cx="3429000" cy="397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(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3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helped students with programming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assignments,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and taught recitations.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199255" y="4501165"/>
                <a:ext cx="3429000" cy="549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tools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&amp; infrastructure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needed for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the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course.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Interacted with students one-on-one during the class.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-132239" y="4500045"/>
                <a:ext cx="3662666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lvl="1" indent="-171450">
                  <a:lnSpc>
                    <a:spcPct val="110000"/>
                  </a:lnSpc>
                  <a:buFont typeface="Lucida Grande"/>
                  <a:buChar char="-"/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Held office hours (8 </a:t>
                </a:r>
                <a:r>
                  <a:rPr lang="mr-IN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–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10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hrs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/week), organized and hosted multiple 24 hour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hacknights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to help students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debug their virtual memory implementation.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10754</TotalTime>
  <Words>684</Words>
  <Application>Microsoft Macintosh PowerPoint</Application>
  <PresentationFormat>A4 Paper (210x297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171</cp:revision>
  <cp:lastPrinted>2017-06-06T23:58:07Z</cp:lastPrinted>
  <dcterms:created xsi:type="dcterms:W3CDTF">2015-09-03T02:09:28Z</dcterms:created>
  <dcterms:modified xsi:type="dcterms:W3CDTF">2017-06-07T00:00:26Z</dcterms:modified>
</cp:coreProperties>
</file>