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9CF"/>
    <a:srgbClr val="008AEB"/>
    <a:srgbClr val="0096FF"/>
    <a:srgbClr val="4F8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0" autoAdjust="0"/>
    <p:restoredTop sz="94716" autoAdjust="0"/>
  </p:normalViewPr>
  <p:slideViewPr>
    <p:cSldViewPr snapToGrid="0" snapToObjects="1">
      <p:cViewPr>
        <p:scale>
          <a:sx n="295" d="100"/>
          <a:sy n="295" d="100"/>
        </p:scale>
        <p:origin x="-4744" y="31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925027"/>
            <a:chOff x="5362040" y="97906"/>
            <a:chExt cx="1728517" cy="925027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92101"/>
              <a:ext cx="1411692" cy="230832"/>
              <a:chOff x="4723963" y="1220011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220011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80019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1124" y="440903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4104" y="606572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91377"/>
            <a:ext cx="1351616" cy="1351616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9004934"/>
            <a:ext cx="7794387" cy="1831764"/>
            <a:chOff x="142605" y="8914570"/>
            <a:chExt cx="7794387" cy="18317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14570"/>
              <a:ext cx="6513556" cy="1831764"/>
              <a:chOff x="2254037" y="7566580"/>
              <a:chExt cx="6513556" cy="18317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30246"/>
                <a:ext cx="4455908" cy="1468098"/>
                <a:chOff x="-1484108" y="5882071"/>
                <a:chExt cx="4455908" cy="1468098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82071"/>
                  <a:ext cx="4455908" cy="246221"/>
                  <a:chOff x="-1568771" y="6220723"/>
                  <a:chExt cx="4455908" cy="24622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20723"/>
                    <a:ext cx="1378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Roboto" charset="0"/>
                        <a:ea typeface="Roboto" charset="0"/>
                        <a:cs typeface="Roboto" charset="0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347901" y="6229078"/>
                    <a:ext cx="323503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B.S Computer </a:t>
                    </a:r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Science, Expected December 2017</a:t>
                    </a:r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 </a:t>
                    </a:r>
                    <a:endParaRPr lang="en-US" sz="9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oboto" charset="0"/>
                      <a:ea typeface="Roboto" charset="0"/>
                      <a:cs typeface="Roboto" charset="0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66580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57363" y="9461765"/>
              <a:ext cx="1440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Regular"/>
                  <a:cs typeface="Roboto Regular"/>
                </a:rPr>
                <a:t>Relevant Courses</a:t>
              </a:r>
              <a:endParaRPr lang="en-US" sz="9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3303" y="9465036"/>
              <a:ext cx="7033689" cy="23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08650" y="4862069"/>
            <a:ext cx="7467118" cy="4170913"/>
            <a:chOff x="-308650" y="5293282"/>
            <a:chExt cx="7467118" cy="41709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08650" y="5293282"/>
              <a:ext cx="7467118" cy="4170913"/>
              <a:chOff x="-187884" y="5084186"/>
              <a:chExt cx="7467118" cy="41709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61466" y="5084186"/>
                <a:ext cx="6660034" cy="2360964"/>
                <a:chOff x="261466" y="4643016"/>
                <a:chExt cx="6660034" cy="23609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4643016"/>
                  <a:ext cx="6515461" cy="401110"/>
                  <a:chOff x="261466" y="14607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14607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18618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screen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2998" y="1752001"/>
            <a:ext cx="3442610" cy="625111"/>
            <a:chOff x="-4161640" y="992806"/>
            <a:chExt cx="3442610" cy="625111"/>
          </a:xfrm>
        </p:grpSpPr>
        <p:sp>
          <p:nvSpPr>
            <p:cNvPr id="37" name="TextBox 36"/>
            <p:cNvSpPr txBox="1"/>
            <p:nvPr/>
          </p:nvSpPr>
          <p:spPr>
            <a:xfrm>
              <a:off x="-3661383" y="992806"/>
              <a:ext cx="1810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987551" y="1000686"/>
              <a:ext cx="320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4161640" y="1063919"/>
              <a:ext cx="34426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sz="1100" b="1" dirty="0">
                  <a:latin typeface="Oxygen Light"/>
                  <a:cs typeface="Oxygen Light"/>
                </a:rPr>
                <a:t>Viacom</a:t>
              </a:r>
              <a:r>
                <a:rPr lang="en-US" sz="1200" b="1" dirty="0">
                  <a:latin typeface="Oxygen Light"/>
                  <a:cs typeface="Oxygen Light"/>
                </a:rPr>
                <a:t> </a:t>
              </a:r>
              <a:r>
                <a:rPr lang="en-US" sz="1200" b="1" dirty="0" smtClean="0">
                  <a:latin typeface="Oxygen Light"/>
                  <a:cs typeface="Oxygen Light"/>
                </a:rPr>
                <a:t>   </a:t>
              </a:r>
              <a:r>
                <a:rPr lang="en-US" sz="1000" dirty="0" smtClean="0">
                  <a:latin typeface="Oxygen Light"/>
                  <a:cs typeface="Oxygen Light"/>
                </a:rPr>
                <a:t>Software </a:t>
              </a:r>
              <a:r>
                <a:rPr lang="en-US" sz="1000" dirty="0">
                  <a:latin typeface="Oxygen Light"/>
                  <a:cs typeface="Oxygen Light"/>
                </a:rPr>
                <a:t>Engineering Intern</a:t>
              </a:r>
              <a:r>
                <a:rPr lang="en-US" sz="1100" b="1" dirty="0"/>
                <a:t>    </a:t>
              </a:r>
              <a:r>
                <a:rPr lang="en-US" sz="1000" dirty="0" smtClean="0">
                  <a:latin typeface="Oxygen Light"/>
                  <a:cs typeface="Oxygen Light"/>
                </a:rPr>
                <a:t>New York, NY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31411" y="1872139"/>
            <a:ext cx="1659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Oxygen Light"/>
                <a:cs typeface="Oxygen Light"/>
              </a:rPr>
              <a:t>May 2016 </a:t>
            </a:r>
            <a:r>
              <a:rPr lang="mr-IN" sz="1000" dirty="0" smtClean="0">
                <a:latin typeface="Oxygen Light"/>
                <a:cs typeface="Oxygen Light"/>
              </a:rPr>
              <a:t>–</a:t>
            </a:r>
            <a:r>
              <a:rPr lang="en-US" sz="1000" dirty="0" smtClean="0">
                <a:latin typeface="Oxygen Light"/>
                <a:cs typeface="Oxygen Light"/>
              </a:rPr>
              <a:t> Aug 2016</a:t>
            </a:r>
            <a:endParaRPr lang="en-US" sz="1000" dirty="0">
              <a:latin typeface="Oxygen Light"/>
              <a:cs typeface="Oxygen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09964" y="2009084"/>
            <a:ext cx="6850215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Worked closely with the Video Player Team to develop live-streaming support for MTV Apple TV app using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tvOS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and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TVML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 Launched the feature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for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Video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Music Awards 2016.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Developed an internal tool using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d3.js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to visualize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Git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repositories in order to analyze software development practices.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309386" y="2459426"/>
            <a:ext cx="6986821" cy="1115532"/>
            <a:chOff x="-95631" y="1264739"/>
            <a:chExt cx="6986821" cy="1115532"/>
          </a:xfrm>
        </p:grpSpPr>
        <p:sp>
          <p:nvSpPr>
            <p:cNvPr id="64" name="TextBox 63"/>
            <p:cNvSpPr txBox="1"/>
            <p:nvPr/>
          </p:nvSpPr>
          <p:spPr>
            <a:xfrm>
              <a:off x="-95631" y="1526191"/>
              <a:ext cx="6622728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towards quantifying and prioritizing smartphone Quality of Experience (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QoE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).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offline-processing pipeline to analyze on-screen user interactions and events such as touch events, progress bars, screen freezing, etc.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It combines low-level Android Logging (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android platform</a:t>
              </a:r>
              <a:r>
                <a:rPr lang="en-US" sz="9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instrumentation) and analysis to measure the length of time user waits for apps to complete certain actions.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66753" y="1264739"/>
              <a:ext cx="4670287" cy="612317"/>
              <a:chOff x="-3747259" y="1601224"/>
              <a:chExt cx="4670287" cy="61231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-1842623" y="1609284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-3747259" y="1601224"/>
                <a:ext cx="4670287" cy="612317"/>
                <a:chOff x="-3780679" y="1230952"/>
                <a:chExt cx="4670287" cy="612317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-597997" y="1230952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-3780679" y="1289271"/>
                  <a:ext cx="467028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>
                      <a:latin typeface="Oxygen Light"/>
                      <a:cs typeface="Oxygen Light"/>
                    </a:rPr>
                    <a:t>b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lue Systems Research Group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Systems Researcher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</p:grpSp>
        <p:sp>
          <p:nvSpPr>
            <p:cNvPr id="73" name="TextBox 72"/>
            <p:cNvSpPr txBox="1"/>
            <p:nvPr/>
          </p:nvSpPr>
          <p:spPr>
            <a:xfrm>
              <a:off x="5550758" y="1360122"/>
              <a:ext cx="1340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Feb 2015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305592" y="1215183"/>
            <a:ext cx="7008299" cy="660209"/>
            <a:chOff x="-189357" y="1045615"/>
            <a:chExt cx="7008299" cy="660209"/>
          </a:xfrm>
        </p:grpSpPr>
        <p:grpSp>
          <p:nvGrpSpPr>
            <p:cNvPr id="50" name="Group 49"/>
            <p:cNvGrpSpPr/>
            <p:nvPr/>
          </p:nvGrpSpPr>
          <p:grpSpPr>
            <a:xfrm>
              <a:off x="261484" y="1045615"/>
              <a:ext cx="4123749" cy="626073"/>
              <a:chOff x="237582" y="1797069"/>
              <a:chExt cx="4123749" cy="626073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1536694" y="1797069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045292" y="1802201"/>
                <a:ext cx="417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7582" y="1869144"/>
                <a:ext cx="41237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smtClean="0">
                    <a:latin typeface="Oxygen Light"/>
                    <a:cs typeface="Oxygen Light"/>
                  </a:rPr>
                  <a:t>Stark &amp; Wayne, LLC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Cloud Engineering Intern</a:t>
                </a:r>
                <a:r>
                  <a:rPr lang="en-US" sz="1100" b="1" dirty="0" smtClean="0"/>
                  <a:t> 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Buffalo,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-189357" y="1308792"/>
              <a:ext cx="5665661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Currently working with cloud native technologies such as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Cloud Foundry, Bosh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Concourse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More details about the project will be updated at http://brijeshrakholia.me soon.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29807" y="1161652"/>
              <a:ext cx="1289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June 2017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Present 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-302039" y="5240997"/>
            <a:ext cx="5869964" cy="797120"/>
            <a:chOff x="-184992" y="4546180"/>
            <a:chExt cx="5869964" cy="797120"/>
          </a:xfrm>
        </p:grpSpPr>
        <p:grpSp>
          <p:nvGrpSpPr>
            <p:cNvPr id="163" name="Group 162"/>
            <p:cNvGrpSpPr/>
            <p:nvPr/>
          </p:nvGrpSpPr>
          <p:grpSpPr>
            <a:xfrm>
              <a:off x="257747" y="4546180"/>
              <a:ext cx="2311517" cy="340420"/>
              <a:chOff x="233845" y="5297634"/>
              <a:chExt cx="2311517" cy="340420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546399" y="5297634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33845" y="5361055"/>
                <a:ext cx="23115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err="1" smtClean="0">
                    <a:latin typeface="Oxygen Light"/>
                    <a:cs typeface="Oxygen Light"/>
                  </a:rPr>
                  <a:t>Tutr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Co-founder, Backend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Engineer </a:t>
                </a:r>
                <a:endParaRPr lang="en-US" dirty="0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-184992" y="4793919"/>
              <a:ext cx="5869964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is a web application that provides on-demand tutoring service for college students, just like Uber.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Built the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backend infrastructure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nodejs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socket.io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mongodb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auth0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 continuous integration</a:t>
              </a:r>
              <a:r>
                <a:rPr 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deployment bot for the website build cycle using 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Oxygen Light"/>
                  <a:cs typeface="Oxygen Light"/>
                </a:rPr>
                <a:t>Slack API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203481" y="4380149"/>
            <a:ext cx="3392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900" b="1" dirty="0" smtClean="0">
                <a:latin typeface="Roboto Regular"/>
                <a:cs typeface="Roboto Regular"/>
              </a:rPr>
              <a:t>CSE250 : Data Structures in C++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-252531" y="3472757"/>
            <a:ext cx="7180270" cy="1451786"/>
            <a:chOff x="-136296" y="3380679"/>
            <a:chExt cx="7180270" cy="1451786"/>
          </a:xfrm>
        </p:grpSpPr>
        <p:grpSp>
          <p:nvGrpSpPr>
            <p:cNvPr id="21" name="Group 20"/>
            <p:cNvGrpSpPr/>
            <p:nvPr/>
          </p:nvGrpSpPr>
          <p:grpSpPr>
            <a:xfrm>
              <a:off x="270640" y="3380679"/>
              <a:ext cx="4794766" cy="617679"/>
              <a:chOff x="1488327" y="4659743"/>
              <a:chExt cx="4794766" cy="61767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88327" y="4659743"/>
                <a:ext cx="2550708" cy="343150"/>
                <a:chOff x="1488327" y="4659743"/>
                <a:chExt cx="2550708" cy="343150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2855016" y="4659743"/>
                  <a:ext cx="118401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488327" y="4741283"/>
                  <a:ext cx="15587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University at Buffalo</a:t>
                  </a:r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982814" y="4660322"/>
                <a:ext cx="3300279" cy="617100"/>
                <a:chOff x="3020523" y="3925371"/>
                <a:chExt cx="3300279" cy="617100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4246580" y="3925371"/>
                  <a:ext cx="207422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3020523" y="4019251"/>
                  <a:ext cx="21435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lvl="3"/>
                  <a:r>
                    <a:rPr lang="en-US" sz="1000" dirty="0" smtClean="0">
                      <a:latin typeface="Oxygen Light"/>
                      <a:cs typeface="Oxygen Light"/>
                    </a:rPr>
                    <a:t>Computer Science TA     Buffalo, NY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5422888" y="3460769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Aug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9717" y="3656249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CSE421/521 : Operating Systems (OS/161 by Harvard)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51847" y="3660268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CSE199 : How the Internet Works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51847" y="428527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CSE115 : Intro to Computer Science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136296" y="4435433"/>
              <a:ext cx="320549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(5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and helped students with programming assignments.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2037" y="4432999"/>
              <a:ext cx="3429000" cy="3970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(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3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helped students with programming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assignments, and taught recitations.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199255" y="3806221"/>
              <a:ext cx="3429000" cy="5493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tools &amp; infrastructure needed for the course. Interacted with students one-on-one during the class.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-136296" y="3815813"/>
              <a:ext cx="3662666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(8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organized and hosted multiple 24 hour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hacknights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help students debug their virtual memory implementation.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-310208" y="6173209"/>
            <a:ext cx="71109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synchronization primitives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such as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mutex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locks, conditional variables, and reader/writer locks.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Designed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the entire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file system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syscall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interface (read, write, close,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lseek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dup2,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chdir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,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process support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(exec, fork,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waitpid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so that user-programs can be executed by launching a simple shell.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Carefully designed and successfully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 virtual memory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including address translation, TLB management, page replacement, and swapping – without any memory leaks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0753" y="5326228"/>
            <a:ext cx="8691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|</a:t>
            </a:r>
            <a:r>
              <a:rPr lang="en-US" sz="1000" b="1" dirty="0">
                <a:latin typeface="Oxygen Light"/>
                <a:cs typeface="Oxygen Light"/>
              </a:rPr>
              <a:t>   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JavaScript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10982</TotalTime>
  <Words>676</Words>
  <Application>Microsoft Macintosh PowerPoint</Application>
  <PresentationFormat>A4 Paper (210x297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187</cp:revision>
  <cp:lastPrinted>2017-06-07T03:59:51Z</cp:lastPrinted>
  <dcterms:created xsi:type="dcterms:W3CDTF">2015-09-03T02:09:28Z</dcterms:created>
  <dcterms:modified xsi:type="dcterms:W3CDTF">2017-06-07T04:00:30Z</dcterms:modified>
</cp:coreProperties>
</file>