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95" d="100"/>
          <a:sy n="95" d="100"/>
        </p:scale>
        <p:origin x="2976" y="44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synchronization primitives</a:t>
                  </a:r>
                  <a:r>
                    <a:rPr 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Cloud Foundry, Bosh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Concourse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auth0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and helped 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tools &amp; infrastructure needed for the course. 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683</Words>
  <Application>Microsoft Macintosh PowerPoint</Application>
  <PresentationFormat>A4 Paper (210x297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180</cp:revision>
  <cp:lastPrinted>2017-06-07T01:01:38Z</cp:lastPrinted>
  <dcterms:created xsi:type="dcterms:W3CDTF">2015-09-03T02:09:28Z</dcterms:created>
  <dcterms:modified xsi:type="dcterms:W3CDTF">2017-06-07T01:02:25Z</dcterms:modified>
</cp:coreProperties>
</file>