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2016" y="-28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4862069"/>
            <a:ext cx="7471069" cy="4170913"/>
            <a:chOff x="-312601" y="5293282"/>
            <a:chExt cx="7471069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293282"/>
              <a:ext cx="7471069" cy="4170913"/>
              <a:chOff x="-191835" y="5084186"/>
              <a:chExt cx="7471069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084186"/>
                <a:ext cx="7113335" cy="2360964"/>
                <a:chOff x="-191835" y="4643016"/>
                <a:chExt cx="7113335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74410" y="4546180"/>
              <a:ext cx="4123749" cy="618145"/>
              <a:chOff x="250508" y="5297634"/>
              <a:chExt cx="4123749" cy="618145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88210" y="5302766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50508" y="5361781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Engineer</a:t>
                </a:r>
                <a:r>
                  <a:rPr lang="en-US" sz="1100" b="1" dirty="0" smtClean="0"/>
                  <a:t> 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10969</TotalTime>
  <Words>677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183</cp:revision>
  <cp:lastPrinted>2017-06-07T01:10:57Z</cp:lastPrinted>
  <dcterms:created xsi:type="dcterms:W3CDTF">2015-09-03T02:09:28Z</dcterms:created>
  <dcterms:modified xsi:type="dcterms:W3CDTF">2017-06-07T03:47:44Z</dcterms:modified>
</cp:coreProperties>
</file>