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4716" autoAdjust="0"/>
  </p:normalViewPr>
  <p:slideViewPr>
    <p:cSldViewPr snapToGrid="0" snapToObjects="1">
      <p:cViewPr>
        <p:scale>
          <a:sx n="120" d="100"/>
          <a:sy n="120" d="100"/>
        </p:scale>
        <p:origin x="3696" y="-37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rgbClr val="0070C0"/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b="1" dirty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synchronization primitives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rgbClr val="0070C0"/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rgbClr val="0070C0"/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rgbClr val="0070C0"/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rgbClr val="0070C0"/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rgbClr val="0070C0"/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rgbClr val="0070C0"/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rgbClr val="0070C0"/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rgbClr val="0070C0"/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and </a:t>
                </a:r>
                <a:r>
                  <a:rPr lang="en-US" sz="900" b="1" dirty="0" err="1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rgbClr val="0070C0"/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rgbClr val="0070C0"/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rgbClr val="0070C0"/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rgbClr val="0070C0"/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rgbClr val="0070C0"/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rgbClr val="0070C0"/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rgbClr val="0070C0"/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Cloud Foundry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rgbClr val="0070C0"/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10778</TotalTime>
  <Words>682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174</cp:revision>
  <cp:lastPrinted>2017-06-07T00:12:25Z</cp:lastPrinted>
  <dcterms:created xsi:type="dcterms:W3CDTF">2015-09-03T02:09:28Z</dcterms:created>
  <dcterms:modified xsi:type="dcterms:W3CDTF">2017-06-07T00:24:08Z</dcterms:modified>
</cp:coreProperties>
</file>