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8" autoAdjust="0"/>
    <p:restoredTop sz="94750" autoAdjust="0"/>
  </p:normalViewPr>
  <p:slideViewPr>
    <p:cSldViewPr snapToGrid="0" snapToObjects="1">
      <p:cViewPr>
        <p:scale>
          <a:sx n="155" d="100"/>
          <a:sy n="155" d="100"/>
        </p:scale>
        <p:origin x="2128" y="-276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071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15773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796287" cy="1804332"/>
            <a:chOff x="131453" y="8942002"/>
            <a:chExt cx="6796287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73540" y="7925509"/>
                <a:ext cx="4444756" cy="1472835"/>
                <a:chOff x="-1472956" y="5877334"/>
                <a:chExt cx="4444756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72956" y="5877334"/>
                  <a:ext cx="2320923" cy="523587"/>
                  <a:chOff x="-1557619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57619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54215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56653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53549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91860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TV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</a:t>
                </a:r>
                <a:r>
                  <a:rPr lang="en-US" sz="1000" smtClean="0">
                    <a:latin typeface="Oxygen Light"/>
                    <a:cs typeface="Oxygen Light"/>
                  </a:rPr>
                  <a:t>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Video Music Awards 2016.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</a:t>
                    </a:r>
                    <a:r>
                      <a:rPr lang="en-US" sz="1100" b="1" dirty="0" smtClean="0"/>
                      <a:t>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</a:t>
              </a:r>
              <a:r>
                <a:rPr lang="en-US" sz="900" b="1" dirty="0" smtClean="0">
                  <a:latin typeface="Roboto Regular"/>
                  <a:cs typeface="Roboto Regular"/>
                </a:rPr>
                <a:t>: </a:t>
              </a:r>
              <a:r>
                <a:rPr lang="en-US" sz="900" b="1" dirty="0" smtClean="0">
                  <a:latin typeface="Roboto Regular"/>
                  <a:cs typeface="Roboto Regular"/>
                </a:rPr>
                <a:t>Data Structures in C++</a:t>
              </a:r>
              <a:endParaRPr lang="en-US" sz="900" b="1" dirty="0" smtClean="0">
                <a:latin typeface="Roboto Regular"/>
                <a:cs typeface="Roboto Regular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Operating Systems (OS/161 by Harvard)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How the Internet Works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Intro to Computer Science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294321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Helped in creating tools &amp; infrastructure for the class.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with virtual memory assignment. 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10733</TotalTime>
  <Words>681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162</cp:revision>
  <cp:lastPrinted>2017-06-06T21:50:30Z</cp:lastPrinted>
  <dcterms:created xsi:type="dcterms:W3CDTF">2015-09-03T02:09:28Z</dcterms:created>
  <dcterms:modified xsi:type="dcterms:W3CDTF">2017-06-06T22:11:02Z</dcterms:modified>
</cp:coreProperties>
</file>