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09" r:id="rId2"/>
    <p:sldId id="304" r:id="rId3"/>
    <p:sldId id="307" r:id="rId4"/>
    <p:sldId id="312" r:id="rId5"/>
    <p:sldId id="305" r:id="rId6"/>
    <p:sldId id="306" r:id="rId7"/>
    <p:sldId id="310" r:id="rId8"/>
    <p:sldId id="311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77E89-4570-4347-9F74-DAD433B0309E}" v="12" dt="2022-08-29T05:43:50.535"/>
    <p1510:client id="{AB2A0C44-DE0E-4607-8200-A3D757486389}" v="33" dt="2022-08-29T05:48:40.330"/>
    <p1510:client id="{DA16848F-2B2B-42F9-8B95-1E099D836BAA}" v="61" dt="2022-08-29T05:41:3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Jacob" userId="S::sandra.jacob@lntinfotech.com::3e5356ad-a473-403e-bea3-ce7ef4263e6f" providerId="AD" clId="Web-{DA16848F-2B2B-42F9-8B95-1E099D836BAA}"/>
    <pc:docChg chg="modSld">
      <pc:chgData name="Sandra Jacob" userId="S::sandra.jacob@lntinfotech.com::3e5356ad-a473-403e-bea3-ce7ef4263e6f" providerId="AD" clId="Web-{DA16848F-2B2B-42F9-8B95-1E099D836BAA}" dt="2022-08-29T05:41:32.884" v="60" actId="20577"/>
      <pc:docMkLst>
        <pc:docMk/>
      </pc:docMkLst>
      <pc:sldChg chg="modSp">
        <pc:chgData name="Sandra Jacob" userId="S::sandra.jacob@lntinfotech.com::3e5356ad-a473-403e-bea3-ce7ef4263e6f" providerId="AD" clId="Web-{DA16848F-2B2B-42F9-8B95-1E099D836BAA}" dt="2022-08-29T05:41:32.884" v="60" actId="20577"/>
        <pc:sldMkLst>
          <pc:docMk/>
          <pc:sldMk cId="1182724786" sldId="309"/>
        </pc:sldMkLst>
        <pc:spChg chg="mod">
          <ac:chgData name="Sandra Jacob" userId="S::sandra.jacob@lntinfotech.com::3e5356ad-a473-403e-bea3-ce7ef4263e6f" providerId="AD" clId="Web-{DA16848F-2B2B-42F9-8B95-1E099D836BAA}" dt="2022-08-29T05:41:32.884" v="60" actId="20577"/>
          <ac:spMkLst>
            <pc:docMk/>
            <pc:sldMk cId="1182724786" sldId="309"/>
            <ac:spMk id="6" creationId="{1F8D690D-4C87-DFA8-1DEB-1BF31826E011}"/>
          </ac:spMkLst>
        </pc:spChg>
      </pc:sldChg>
    </pc:docChg>
  </pc:docChgLst>
  <pc:docChgLst>
    <pc:chgData name="Akash Kirodiwal" userId="4a6f7d3a-e264-4f4a-894d-6be74a4f8c22" providerId="ADAL" clId="{AB2A0C44-DE0E-4607-8200-A3D757486389}"/>
    <pc:docChg chg="undo custSel addSld modSld">
      <pc:chgData name="Akash Kirodiwal" userId="4a6f7d3a-e264-4f4a-894d-6be74a4f8c22" providerId="ADAL" clId="{AB2A0C44-DE0E-4607-8200-A3D757486389}" dt="2022-08-29T05:48:40.330" v="991" actId="21"/>
      <pc:docMkLst>
        <pc:docMk/>
      </pc:docMkLst>
      <pc:sldChg chg="modSp mod">
        <pc:chgData name="Akash Kirodiwal" userId="4a6f7d3a-e264-4f4a-894d-6be74a4f8c22" providerId="ADAL" clId="{AB2A0C44-DE0E-4607-8200-A3D757486389}" dt="2022-08-29T05:35:51.031" v="883" actId="20577"/>
        <pc:sldMkLst>
          <pc:docMk/>
          <pc:sldMk cId="0" sldId="304"/>
        </pc:sldMkLst>
        <pc:spChg chg="mod">
          <ac:chgData name="Akash Kirodiwal" userId="4a6f7d3a-e264-4f4a-894d-6be74a4f8c22" providerId="ADAL" clId="{AB2A0C44-DE0E-4607-8200-A3D757486389}" dt="2022-08-29T05:35:51.031" v="883" actId="20577"/>
          <ac:spMkLst>
            <pc:docMk/>
            <pc:sldMk cId="0" sldId="304"/>
            <ac:spMk id="12290" creationId="{FC55B88E-873E-5090-DDFC-E29835A8BFBB}"/>
          </ac:spMkLst>
        </pc:spChg>
      </pc:sldChg>
      <pc:sldChg chg="addSp delSp modSp mod">
        <pc:chgData name="Akash Kirodiwal" userId="4a6f7d3a-e264-4f4a-894d-6be74a4f8c22" providerId="ADAL" clId="{AB2A0C44-DE0E-4607-8200-A3D757486389}" dt="2022-08-29T05:04:47.304" v="57" actId="20577"/>
        <pc:sldMkLst>
          <pc:docMk/>
          <pc:sldMk cId="843625411" sldId="306"/>
        </pc:sldMkLst>
        <pc:spChg chg="add mod">
          <ac:chgData name="Akash Kirodiwal" userId="4a6f7d3a-e264-4f4a-894d-6be74a4f8c22" providerId="ADAL" clId="{AB2A0C44-DE0E-4607-8200-A3D757486389}" dt="2022-08-29T05:04:47.304" v="57" actId="20577"/>
          <ac:spMkLst>
            <pc:docMk/>
            <pc:sldMk cId="843625411" sldId="306"/>
            <ac:spMk id="4" creationId="{B7D16BEE-1807-32C7-DF6C-50A30FD5D4A5}"/>
          </ac:spMkLst>
        </pc:spChg>
        <pc:spChg chg="mod">
          <ac:chgData name="Akash Kirodiwal" userId="4a6f7d3a-e264-4f4a-894d-6be74a4f8c22" providerId="ADAL" clId="{AB2A0C44-DE0E-4607-8200-A3D757486389}" dt="2022-08-29T05:03:01.680" v="19" actId="20577"/>
          <ac:spMkLst>
            <pc:docMk/>
            <pc:sldMk cId="843625411" sldId="306"/>
            <ac:spMk id="7" creationId="{1BD8EC6C-F9A6-7F15-3D5C-BDB0025F0D37}"/>
          </ac:spMkLst>
        </pc:spChg>
        <pc:spChg chg="mod">
          <ac:chgData name="Akash Kirodiwal" userId="4a6f7d3a-e264-4f4a-894d-6be74a4f8c22" providerId="ADAL" clId="{AB2A0C44-DE0E-4607-8200-A3D757486389}" dt="2022-08-29T05:03:44.166" v="22" actId="1076"/>
          <ac:spMkLst>
            <pc:docMk/>
            <pc:sldMk cId="843625411" sldId="306"/>
            <ac:spMk id="10" creationId="{4C1B0F0F-6E69-671C-C202-AF0F93EFC725}"/>
          </ac:spMkLst>
        </pc:spChg>
        <pc:spChg chg="mod">
          <ac:chgData name="Akash Kirodiwal" userId="4a6f7d3a-e264-4f4a-894d-6be74a4f8c22" providerId="ADAL" clId="{AB2A0C44-DE0E-4607-8200-A3D757486389}" dt="2022-08-29T05:04:16.212" v="25" actId="113"/>
          <ac:spMkLst>
            <pc:docMk/>
            <pc:sldMk cId="843625411" sldId="306"/>
            <ac:spMk id="19" creationId="{430D4551-7DCE-ABB1-66D9-B5CF7E48B8B1}"/>
          </ac:spMkLst>
        </pc:spChg>
        <pc:spChg chg="del">
          <ac:chgData name="Akash Kirodiwal" userId="4a6f7d3a-e264-4f4a-894d-6be74a4f8c22" providerId="ADAL" clId="{AB2A0C44-DE0E-4607-8200-A3D757486389}" dt="2022-08-29T05:03:18.054" v="20" actId="478"/>
          <ac:spMkLst>
            <pc:docMk/>
            <pc:sldMk cId="843625411" sldId="306"/>
            <ac:spMk id="22" creationId="{0E8C4C20-71AD-01E3-9F5F-71C044763114}"/>
          </ac:spMkLst>
        </pc:spChg>
      </pc:sldChg>
      <pc:sldChg chg="addSp delSp modSp mod">
        <pc:chgData name="Akash Kirodiwal" userId="4a6f7d3a-e264-4f4a-894d-6be74a4f8c22" providerId="ADAL" clId="{AB2A0C44-DE0E-4607-8200-A3D757486389}" dt="2022-08-29T05:06:16.002" v="107" actId="20577"/>
        <pc:sldMkLst>
          <pc:docMk/>
          <pc:sldMk cId="302630846" sldId="307"/>
        </pc:sldMkLst>
        <pc:spChg chg="del">
          <ac:chgData name="Akash Kirodiwal" userId="4a6f7d3a-e264-4f4a-894d-6be74a4f8c22" providerId="ADAL" clId="{AB2A0C44-DE0E-4607-8200-A3D757486389}" dt="2022-08-29T05:05:56.898" v="93" actId="26606"/>
          <ac:spMkLst>
            <pc:docMk/>
            <pc:sldMk cId="302630846" sldId="307"/>
            <ac:spMk id="2" creationId="{08299860-413A-BE6C-BE68-C884E45CA8ED}"/>
          </ac:spMkLst>
        </pc:spChg>
        <pc:spChg chg="mod">
          <ac:chgData name="Akash Kirodiwal" userId="4a6f7d3a-e264-4f4a-894d-6be74a4f8c22" providerId="ADAL" clId="{AB2A0C44-DE0E-4607-8200-A3D757486389}" dt="2022-08-29T05:05:56.898" v="93" actId="26606"/>
          <ac:spMkLst>
            <pc:docMk/>
            <pc:sldMk cId="302630846" sldId="307"/>
            <ac:spMk id="3" creationId="{DDF7A0D9-73A5-11CB-A95E-1095722BFA59}"/>
          </ac:spMkLst>
        </pc:spChg>
        <pc:spChg chg="del">
          <ac:chgData name="Akash Kirodiwal" userId="4a6f7d3a-e264-4f4a-894d-6be74a4f8c22" providerId="ADAL" clId="{AB2A0C44-DE0E-4607-8200-A3D757486389}" dt="2022-08-29T05:05:33.620" v="92" actId="478"/>
          <ac:spMkLst>
            <pc:docMk/>
            <pc:sldMk cId="302630846" sldId="307"/>
            <ac:spMk id="4" creationId="{3D8955CD-25B9-BDE2-B8AA-7C64CFBABBE7}"/>
          </ac:spMkLst>
        </pc:spChg>
        <pc:spChg chg="add del mod">
          <ac:chgData name="Akash Kirodiwal" userId="4a6f7d3a-e264-4f4a-894d-6be74a4f8c22" providerId="ADAL" clId="{AB2A0C44-DE0E-4607-8200-A3D757486389}" dt="2022-08-29T05:05:59.320" v="95" actId="478"/>
          <ac:spMkLst>
            <pc:docMk/>
            <pc:sldMk cId="302630846" sldId="307"/>
            <ac:spMk id="9" creationId="{1ECD1213-7C9D-E608-ED06-E518B855E6B5}"/>
          </ac:spMkLst>
        </pc:spChg>
        <pc:graphicFrameChg chg="add mod">
          <ac:chgData name="Akash Kirodiwal" userId="4a6f7d3a-e264-4f4a-894d-6be74a4f8c22" providerId="ADAL" clId="{AB2A0C44-DE0E-4607-8200-A3D757486389}" dt="2022-08-29T05:06:16.002" v="107" actId="20577"/>
          <ac:graphicFrameMkLst>
            <pc:docMk/>
            <pc:sldMk cId="302630846" sldId="307"/>
            <ac:graphicFrameMk id="5" creationId="{102B86FB-74A2-0E34-6F8A-61A94A2F328F}"/>
          </ac:graphicFrameMkLst>
        </pc:graphicFrameChg>
      </pc:sldChg>
      <pc:sldChg chg="modSp mod">
        <pc:chgData name="Akash Kirodiwal" userId="4a6f7d3a-e264-4f4a-894d-6be74a4f8c22" providerId="ADAL" clId="{AB2A0C44-DE0E-4607-8200-A3D757486389}" dt="2022-08-29T05:48:40.330" v="991" actId="21"/>
        <pc:sldMkLst>
          <pc:docMk/>
          <pc:sldMk cId="1182724786" sldId="309"/>
        </pc:sldMkLst>
        <pc:spChg chg="mod">
          <ac:chgData name="Akash Kirodiwal" userId="4a6f7d3a-e264-4f4a-894d-6be74a4f8c22" providerId="ADAL" clId="{AB2A0C44-DE0E-4607-8200-A3D757486389}" dt="2022-08-29T05:48:40.330" v="991" actId="21"/>
          <ac:spMkLst>
            <pc:docMk/>
            <pc:sldMk cId="1182724786" sldId="309"/>
            <ac:spMk id="6" creationId="{1F8D690D-4C87-DFA8-1DEB-1BF31826E011}"/>
          </ac:spMkLst>
        </pc:spChg>
      </pc:sldChg>
      <pc:sldChg chg="addSp delSp modSp new mod">
        <pc:chgData name="Akash Kirodiwal" userId="4a6f7d3a-e264-4f4a-894d-6be74a4f8c22" providerId="ADAL" clId="{AB2A0C44-DE0E-4607-8200-A3D757486389}" dt="2022-08-29T05:23:27.026" v="449" actId="478"/>
        <pc:sldMkLst>
          <pc:docMk/>
          <pc:sldMk cId="3065121971" sldId="310"/>
        </pc:sldMkLst>
        <pc:spChg chg="del mod">
          <ac:chgData name="Akash Kirodiwal" userId="4a6f7d3a-e264-4f4a-894d-6be74a4f8c22" providerId="ADAL" clId="{AB2A0C44-DE0E-4607-8200-A3D757486389}" dt="2022-08-29T05:23:21.299" v="448" actId="26606"/>
          <ac:spMkLst>
            <pc:docMk/>
            <pc:sldMk cId="3065121971" sldId="310"/>
            <ac:spMk id="2" creationId="{A9A974F6-D9A8-B70C-9C72-6F43E3B97039}"/>
          </ac:spMkLst>
        </pc:spChg>
        <pc:spChg chg="mod">
          <ac:chgData name="Akash Kirodiwal" userId="4a6f7d3a-e264-4f4a-894d-6be74a4f8c22" providerId="ADAL" clId="{AB2A0C44-DE0E-4607-8200-A3D757486389}" dt="2022-08-29T05:23:21.299" v="448" actId="26606"/>
          <ac:spMkLst>
            <pc:docMk/>
            <pc:sldMk cId="3065121971" sldId="310"/>
            <ac:spMk id="3" creationId="{9D82AD83-8642-20F1-B2EF-7E5CA920F70C}"/>
          </ac:spMkLst>
        </pc:spChg>
        <pc:spChg chg="del">
          <ac:chgData name="Akash Kirodiwal" userId="4a6f7d3a-e264-4f4a-894d-6be74a4f8c22" providerId="ADAL" clId="{AB2A0C44-DE0E-4607-8200-A3D757486389}" dt="2022-08-29T05:16:07.272" v="130" actId="478"/>
          <ac:spMkLst>
            <pc:docMk/>
            <pc:sldMk cId="3065121971" sldId="310"/>
            <ac:spMk id="4" creationId="{52F5E38B-8968-7ACE-4B96-71618794AD42}"/>
          </ac:spMkLst>
        </pc:spChg>
        <pc:spChg chg="add del">
          <ac:chgData name="Akash Kirodiwal" userId="4a6f7d3a-e264-4f4a-894d-6be74a4f8c22" providerId="ADAL" clId="{AB2A0C44-DE0E-4607-8200-A3D757486389}" dt="2022-08-29T05:23:27.026" v="449" actId="478"/>
          <ac:spMkLst>
            <pc:docMk/>
            <pc:sldMk cId="3065121971" sldId="310"/>
            <ac:spMk id="9" creationId="{42C0C730-F92D-5B04-B8CC-EA6684B38F0B}"/>
          </ac:spMkLst>
        </pc:spChg>
        <pc:graphicFrameChg chg="add">
          <ac:chgData name="Akash Kirodiwal" userId="4a6f7d3a-e264-4f4a-894d-6be74a4f8c22" providerId="ADAL" clId="{AB2A0C44-DE0E-4607-8200-A3D757486389}" dt="2022-08-29T05:23:21.299" v="448" actId="26606"/>
          <ac:graphicFrameMkLst>
            <pc:docMk/>
            <pc:sldMk cId="3065121971" sldId="310"/>
            <ac:graphicFrameMk id="5" creationId="{D10AB297-EEAF-459B-CA85-D96D02D9E068}"/>
          </ac:graphicFrameMkLst>
        </pc:graphicFrameChg>
      </pc:sldChg>
      <pc:sldChg chg="addSp delSp modSp new mod modClrScheme chgLayout">
        <pc:chgData name="Akash Kirodiwal" userId="4a6f7d3a-e264-4f4a-894d-6be74a4f8c22" providerId="ADAL" clId="{AB2A0C44-DE0E-4607-8200-A3D757486389}" dt="2022-08-29T05:30:01.402" v="863" actId="1076"/>
        <pc:sldMkLst>
          <pc:docMk/>
          <pc:sldMk cId="2741109029" sldId="311"/>
        </pc:sldMkLst>
        <pc:spChg chg="add del mod">
          <ac:chgData name="Akash Kirodiwal" userId="4a6f7d3a-e264-4f4a-894d-6be74a4f8c22" providerId="ADAL" clId="{AB2A0C44-DE0E-4607-8200-A3D757486389}" dt="2022-08-29T05:29:48.981" v="861" actId="26606"/>
          <ac:spMkLst>
            <pc:docMk/>
            <pc:sldMk cId="2741109029" sldId="311"/>
            <ac:spMk id="2" creationId="{93B3779B-9B2D-D1B8-1E3F-16362B7E6D3E}"/>
          </ac:spMkLst>
        </pc:spChg>
        <pc:spChg chg="mod">
          <ac:chgData name="Akash Kirodiwal" userId="4a6f7d3a-e264-4f4a-894d-6be74a4f8c22" providerId="ADAL" clId="{AB2A0C44-DE0E-4607-8200-A3D757486389}" dt="2022-08-29T05:29:48.981" v="861" actId="26606"/>
          <ac:spMkLst>
            <pc:docMk/>
            <pc:sldMk cId="2741109029" sldId="311"/>
            <ac:spMk id="3" creationId="{0701F21B-C53D-075F-D9EA-8D5B49EE2449}"/>
          </ac:spMkLst>
        </pc:spChg>
        <pc:spChg chg="del">
          <ac:chgData name="Akash Kirodiwal" userId="4a6f7d3a-e264-4f4a-894d-6be74a4f8c22" providerId="ADAL" clId="{AB2A0C44-DE0E-4607-8200-A3D757486389}" dt="2022-08-29T05:24:01.895" v="463" actId="478"/>
          <ac:spMkLst>
            <pc:docMk/>
            <pc:sldMk cId="2741109029" sldId="311"/>
            <ac:spMk id="4" creationId="{0046E016-EEFA-E577-8D04-B9A8DFD46C11}"/>
          </ac:spMkLst>
        </pc:spChg>
        <pc:spChg chg="add del">
          <ac:chgData name="Akash Kirodiwal" userId="4a6f7d3a-e264-4f4a-894d-6be74a4f8c22" providerId="ADAL" clId="{AB2A0C44-DE0E-4607-8200-A3D757486389}" dt="2022-08-29T05:29:55.067" v="862" actId="478"/>
          <ac:spMkLst>
            <pc:docMk/>
            <pc:sldMk cId="2741109029" sldId="311"/>
            <ac:spMk id="6" creationId="{D9966B1C-6B88-5EFB-0BE7-286698C362C9}"/>
          </ac:spMkLst>
        </pc:spChg>
        <pc:spChg chg="add del mod">
          <ac:chgData name="Akash Kirodiwal" userId="4a6f7d3a-e264-4f4a-894d-6be74a4f8c22" providerId="ADAL" clId="{AB2A0C44-DE0E-4607-8200-A3D757486389}" dt="2022-08-29T05:29:44.018" v="860" actId="26606"/>
          <ac:spMkLst>
            <pc:docMk/>
            <pc:sldMk cId="2741109029" sldId="311"/>
            <ac:spMk id="9" creationId="{7E12C9D9-C624-22ED-96D7-F5C2CFA62624}"/>
          </ac:spMkLst>
        </pc:spChg>
        <pc:graphicFrameChg chg="add del mod">
          <ac:chgData name="Akash Kirodiwal" userId="4a6f7d3a-e264-4f4a-894d-6be74a4f8c22" providerId="ADAL" clId="{AB2A0C44-DE0E-4607-8200-A3D757486389}" dt="2022-08-29T05:29:44.018" v="860" actId="26606"/>
          <ac:graphicFrameMkLst>
            <pc:docMk/>
            <pc:sldMk cId="2741109029" sldId="311"/>
            <ac:graphicFrameMk id="5" creationId="{4A1938CE-AB45-4780-D22F-273145AD883D}"/>
          </ac:graphicFrameMkLst>
        </pc:graphicFrameChg>
        <pc:graphicFrameChg chg="add mod">
          <ac:chgData name="Akash Kirodiwal" userId="4a6f7d3a-e264-4f4a-894d-6be74a4f8c22" providerId="ADAL" clId="{AB2A0C44-DE0E-4607-8200-A3D757486389}" dt="2022-08-29T05:30:01.402" v="863" actId="1076"/>
          <ac:graphicFrameMkLst>
            <pc:docMk/>
            <pc:sldMk cId="2741109029" sldId="311"/>
            <ac:graphicFrameMk id="7" creationId="{47076516-581C-ED51-0243-0EEAF687C45F}"/>
          </ac:graphicFrameMkLst>
        </pc:graphicFrameChg>
      </pc:sldChg>
      <pc:sldChg chg="addSp delSp modSp new mod">
        <pc:chgData name="Akash Kirodiwal" userId="4a6f7d3a-e264-4f4a-894d-6be74a4f8c22" providerId="ADAL" clId="{AB2A0C44-DE0E-4607-8200-A3D757486389}" dt="2022-08-29T05:37:34.906" v="986" actId="478"/>
        <pc:sldMkLst>
          <pc:docMk/>
          <pc:sldMk cId="1087062191" sldId="312"/>
        </pc:sldMkLst>
        <pc:spChg chg="del mod">
          <ac:chgData name="Akash Kirodiwal" userId="4a6f7d3a-e264-4f4a-894d-6be74a4f8c22" providerId="ADAL" clId="{AB2A0C44-DE0E-4607-8200-A3D757486389}" dt="2022-08-29T05:37:31.827" v="985" actId="26606"/>
          <ac:spMkLst>
            <pc:docMk/>
            <pc:sldMk cId="1087062191" sldId="312"/>
            <ac:spMk id="2" creationId="{CA12F0FF-D49E-DB08-95D7-FED43388455D}"/>
          </ac:spMkLst>
        </pc:spChg>
        <pc:spChg chg="mod">
          <ac:chgData name="Akash Kirodiwal" userId="4a6f7d3a-e264-4f4a-894d-6be74a4f8c22" providerId="ADAL" clId="{AB2A0C44-DE0E-4607-8200-A3D757486389}" dt="2022-08-29T05:37:31.827" v="985" actId="26606"/>
          <ac:spMkLst>
            <pc:docMk/>
            <pc:sldMk cId="1087062191" sldId="312"/>
            <ac:spMk id="3" creationId="{40947014-5D88-844B-AF77-8828CA95FC22}"/>
          </ac:spMkLst>
        </pc:spChg>
        <pc:spChg chg="del">
          <ac:chgData name="Akash Kirodiwal" userId="4a6f7d3a-e264-4f4a-894d-6be74a4f8c22" providerId="ADAL" clId="{AB2A0C44-DE0E-4607-8200-A3D757486389}" dt="2022-08-29T05:36:05.521" v="900" actId="478"/>
          <ac:spMkLst>
            <pc:docMk/>
            <pc:sldMk cId="1087062191" sldId="312"/>
            <ac:spMk id="4" creationId="{F75B7F17-E127-B334-E002-110DB9F7EC6F}"/>
          </ac:spMkLst>
        </pc:spChg>
        <pc:spChg chg="add del">
          <ac:chgData name="Akash Kirodiwal" userId="4a6f7d3a-e264-4f4a-894d-6be74a4f8c22" providerId="ADAL" clId="{AB2A0C44-DE0E-4607-8200-A3D757486389}" dt="2022-08-29T05:37:34.906" v="986" actId="478"/>
          <ac:spMkLst>
            <pc:docMk/>
            <pc:sldMk cId="1087062191" sldId="312"/>
            <ac:spMk id="9" creationId="{FD60DDAA-A336-7D29-0B8B-B8F6A4E10D36}"/>
          </ac:spMkLst>
        </pc:spChg>
        <pc:graphicFrameChg chg="add">
          <ac:chgData name="Akash Kirodiwal" userId="4a6f7d3a-e264-4f4a-894d-6be74a4f8c22" providerId="ADAL" clId="{AB2A0C44-DE0E-4607-8200-A3D757486389}" dt="2022-08-29T05:37:31.827" v="985" actId="26606"/>
          <ac:graphicFrameMkLst>
            <pc:docMk/>
            <pc:sldMk cId="1087062191" sldId="312"/>
            <ac:graphicFrameMk id="5" creationId="{84254167-2D23-49E6-C326-0712B8299F6C}"/>
          </ac:graphicFrameMkLst>
        </pc:graphicFrameChg>
      </pc:sldChg>
    </pc:docChg>
  </pc:docChgLst>
  <pc:docChgLst>
    <pc:chgData name="Sandra Jacob" userId="3e5356ad-a473-403e-bea3-ce7ef4263e6f" providerId="ADAL" clId="{A8877E89-4570-4347-9F74-DAD433B0309E}"/>
    <pc:docChg chg="modSld">
      <pc:chgData name="Sandra Jacob" userId="3e5356ad-a473-403e-bea3-ce7ef4263e6f" providerId="ADAL" clId="{A8877E89-4570-4347-9F74-DAD433B0309E}" dt="2022-08-29T05:43:50.535" v="11" actId="6549"/>
      <pc:docMkLst>
        <pc:docMk/>
      </pc:docMkLst>
      <pc:sldChg chg="modSp mod">
        <pc:chgData name="Sandra Jacob" userId="3e5356ad-a473-403e-bea3-ce7ef4263e6f" providerId="ADAL" clId="{A8877E89-4570-4347-9F74-DAD433B0309E}" dt="2022-08-29T05:43:50.535" v="11" actId="6549"/>
        <pc:sldMkLst>
          <pc:docMk/>
          <pc:sldMk cId="1182724786" sldId="309"/>
        </pc:sldMkLst>
        <pc:spChg chg="mod">
          <ac:chgData name="Sandra Jacob" userId="3e5356ad-a473-403e-bea3-ce7ef4263e6f" providerId="ADAL" clId="{A8877E89-4570-4347-9F74-DAD433B0309E}" dt="2022-08-29T05:43:50.535" v="11" actId="6549"/>
          <ac:spMkLst>
            <pc:docMk/>
            <pc:sldMk cId="1182724786" sldId="309"/>
            <ac:spMk id="6" creationId="{1F8D690D-4C87-DFA8-1DEB-1BF31826E01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7C408-5C8E-4768-A4D6-1A09682A0F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6978BF-2363-436B-9677-CA670A068D9E}">
      <dgm:prSet/>
      <dgm:spPr/>
      <dgm:t>
        <a:bodyPr/>
        <a:lstStyle/>
        <a:p>
          <a:r>
            <a:rPr lang="en-US"/>
            <a:t>Categorization of the Application support ticket data based on description/summary</a:t>
          </a:r>
        </a:p>
      </dgm:t>
    </dgm:pt>
    <dgm:pt modelId="{0CBFB753-1D5D-4188-ABF2-51DD963552EE}" type="parTrans" cxnId="{29EAE284-DC99-40A7-BCC0-414AAF042F34}">
      <dgm:prSet/>
      <dgm:spPr/>
      <dgm:t>
        <a:bodyPr/>
        <a:lstStyle/>
        <a:p>
          <a:endParaRPr lang="en-US"/>
        </a:p>
      </dgm:t>
    </dgm:pt>
    <dgm:pt modelId="{31996D63-23D4-4472-B158-051F9744555A}" type="sibTrans" cxnId="{29EAE284-DC99-40A7-BCC0-414AAF042F34}">
      <dgm:prSet/>
      <dgm:spPr/>
      <dgm:t>
        <a:bodyPr/>
        <a:lstStyle/>
        <a:p>
          <a:endParaRPr lang="en-US"/>
        </a:p>
      </dgm:t>
    </dgm:pt>
    <dgm:pt modelId="{7458F0DB-23C7-41D5-8A17-CFA1B693430B}">
      <dgm:prSet/>
      <dgm:spPr/>
      <dgm:t>
        <a:bodyPr/>
        <a:lstStyle/>
        <a:p>
          <a:r>
            <a:rPr lang="en-US"/>
            <a:t>Analyze the ticket trends through patterns and detect the anomalies &amp; refresh the data to present a revised view</a:t>
          </a:r>
        </a:p>
      </dgm:t>
    </dgm:pt>
    <dgm:pt modelId="{0CE8B1A1-EB8D-4D8A-BE6B-B4DA4C75BCC0}" type="parTrans" cxnId="{07DF7DCA-FCA0-4716-BA88-A7455DFC798B}">
      <dgm:prSet/>
      <dgm:spPr/>
      <dgm:t>
        <a:bodyPr/>
        <a:lstStyle/>
        <a:p>
          <a:endParaRPr lang="en-US"/>
        </a:p>
      </dgm:t>
    </dgm:pt>
    <dgm:pt modelId="{AB632FF9-65BC-4434-8043-8B21F7FB32A6}" type="sibTrans" cxnId="{07DF7DCA-FCA0-4716-BA88-A7455DFC798B}">
      <dgm:prSet/>
      <dgm:spPr/>
      <dgm:t>
        <a:bodyPr/>
        <a:lstStyle/>
        <a:p>
          <a:endParaRPr lang="en-US"/>
        </a:p>
      </dgm:t>
    </dgm:pt>
    <dgm:pt modelId="{82EBC2A8-EEB2-4120-B9C7-EFAA00AF5A3F}" type="pres">
      <dgm:prSet presAssocID="{FC57C408-5C8E-4768-A4D6-1A09682A0F59}" presName="root" presStyleCnt="0">
        <dgm:presLayoutVars>
          <dgm:dir/>
          <dgm:resizeHandles val="exact"/>
        </dgm:presLayoutVars>
      </dgm:prSet>
      <dgm:spPr/>
    </dgm:pt>
    <dgm:pt modelId="{16E0167C-2021-46ED-8657-5687A5D19DD8}" type="pres">
      <dgm:prSet presAssocID="{586978BF-2363-436B-9677-CA670A068D9E}" presName="compNode" presStyleCnt="0"/>
      <dgm:spPr/>
    </dgm:pt>
    <dgm:pt modelId="{465403B5-10BE-4892-A647-3195E25ECB7B}" type="pres">
      <dgm:prSet presAssocID="{586978BF-2363-436B-9677-CA670A068D9E}" presName="bgRect" presStyleLbl="bgShp" presStyleIdx="0" presStyleCnt="2"/>
      <dgm:spPr/>
    </dgm:pt>
    <dgm:pt modelId="{B1162C4C-F3EF-4515-BEFA-0BBD29BD1EE5}" type="pres">
      <dgm:prSet presAssocID="{586978BF-2363-436B-9677-CA670A068D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BD3EA03-73BC-4EBD-9EE6-54A74E501377}" type="pres">
      <dgm:prSet presAssocID="{586978BF-2363-436B-9677-CA670A068D9E}" presName="spaceRect" presStyleCnt="0"/>
      <dgm:spPr/>
    </dgm:pt>
    <dgm:pt modelId="{7EA711C0-84A6-4C0E-B21D-CE29D49CF0AD}" type="pres">
      <dgm:prSet presAssocID="{586978BF-2363-436B-9677-CA670A068D9E}" presName="parTx" presStyleLbl="revTx" presStyleIdx="0" presStyleCnt="2">
        <dgm:presLayoutVars>
          <dgm:chMax val="0"/>
          <dgm:chPref val="0"/>
        </dgm:presLayoutVars>
      </dgm:prSet>
      <dgm:spPr/>
    </dgm:pt>
    <dgm:pt modelId="{8689D873-F32D-4983-8B12-3F502F67B73A}" type="pres">
      <dgm:prSet presAssocID="{31996D63-23D4-4472-B158-051F9744555A}" presName="sibTrans" presStyleCnt="0"/>
      <dgm:spPr/>
    </dgm:pt>
    <dgm:pt modelId="{BB7D3EBF-4AAC-4A9B-94E2-3238D0CAF372}" type="pres">
      <dgm:prSet presAssocID="{7458F0DB-23C7-41D5-8A17-CFA1B693430B}" presName="compNode" presStyleCnt="0"/>
      <dgm:spPr/>
    </dgm:pt>
    <dgm:pt modelId="{FEBD56B7-BE2D-4510-8CC4-97531F958DBB}" type="pres">
      <dgm:prSet presAssocID="{7458F0DB-23C7-41D5-8A17-CFA1B693430B}" presName="bgRect" presStyleLbl="bgShp" presStyleIdx="1" presStyleCnt="2"/>
      <dgm:spPr/>
    </dgm:pt>
    <dgm:pt modelId="{BA4AF08D-3BEE-42FA-8623-EA5F8A8362C0}" type="pres">
      <dgm:prSet presAssocID="{7458F0DB-23C7-41D5-8A17-CFA1B69343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8A9553B-12C7-443E-B2A3-913CCA503BF2}" type="pres">
      <dgm:prSet presAssocID="{7458F0DB-23C7-41D5-8A17-CFA1B693430B}" presName="spaceRect" presStyleCnt="0"/>
      <dgm:spPr/>
    </dgm:pt>
    <dgm:pt modelId="{CBD19210-C185-4236-B628-4FE0A3BCAC2E}" type="pres">
      <dgm:prSet presAssocID="{7458F0DB-23C7-41D5-8A17-CFA1B69343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DF31E00-24AB-4623-BA4E-8B558F66D06A}" type="presOf" srcId="{586978BF-2363-436B-9677-CA670A068D9E}" destId="{7EA711C0-84A6-4C0E-B21D-CE29D49CF0AD}" srcOrd="0" destOrd="0" presId="urn:microsoft.com/office/officeart/2018/2/layout/IconVerticalSolidList"/>
    <dgm:cxn modelId="{34025828-B685-4414-B7BD-7DFAD2DD5B27}" type="presOf" srcId="{7458F0DB-23C7-41D5-8A17-CFA1B693430B}" destId="{CBD19210-C185-4236-B628-4FE0A3BCAC2E}" srcOrd="0" destOrd="0" presId="urn:microsoft.com/office/officeart/2018/2/layout/IconVerticalSolidList"/>
    <dgm:cxn modelId="{58B5A36F-E1B5-4665-9ECB-545E7D53691B}" type="presOf" srcId="{FC57C408-5C8E-4768-A4D6-1A09682A0F59}" destId="{82EBC2A8-EEB2-4120-B9C7-EFAA00AF5A3F}" srcOrd="0" destOrd="0" presId="urn:microsoft.com/office/officeart/2018/2/layout/IconVerticalSolidList"/>
    <dgm:cxn modelId="{29EAE284-DC99-40A7-BCC0-414AAF042F34}" srcId="{FC57C408-5C8E-4768-A4D6-1A09682A0F59}" destId="{586978BF-2363-436B-9677-CA670A068D9E}" srcOrd="0" destOrd="0" parTransId="{0CBFB753-1D5D-4188-ABF2-51DD963552EE}" sibTransId="{31996D63-23D4-4472-B158-051F9744555A}"/>
    <dgm:cxn modelId="{07DF7DCA-FCA0-4716-BA88-A7455DFC798B}" srcId="{FC57C408-5C8E-4768-A4D6-1A09682A0F59}" destId="{7458F0DB-23C7-41D5-8A17-CFA1B693430B}" srcOrd="1" destOrd="0" parTransId="{0CE8B1A1-EB8D-4D8A-BE6B-B4DA4C75BCC0}" sibTransId="{AB632FF9-65BC-4434-8043-8B21F7FB32A6}"/>
    <dgm:cxn modelId="{EF162D57-F3D8-4743-973A-84DD9EFC53F8}" type="presParOf" srcId="{82EBC2A8-EEB2-4120-B9C7-EFAA00AF5A3F}" destId="{16E0167C-2021-46ED-8657-5687A5D19DD8}" srcOrd="0" destOrd="0" presId="urn:microsoft.com/office/officeart/2018/2/layout/IconVerticalSolidList"/>
    <dgm:cxn modelId="{E03A60FF-C875-4C6B-B04A-1E87AFF04232}" type="presParOf" srcId="{16E0167C-2021-46ED-8657-5687A5D19DD8}" destId="{465403B5-10BE-4892-A647-3195E25ECB7B}" srcOrd="0" destOrd="0" presId="urn:microsoft.com/office/officeart/2018/2/layout/IconVerticalSolidList"/>
    <dgm:cxn modelId="{BD88CA4B-9052-4F07-9102-8238376F1D34}" type="presParOf" srcId="{16E0167C-2021-46ED-8657-5687A5D19DD8}" destId="{B1162C4C-F3EF-4515-BEFA-0BBD29BD1EE5}" srcOrd="1" destOrd="0" presId="urn:microsoft.com/office/officeart/2018/2/layout/IconVerticalSolidList"/>
    <dgm:cxn modelId="{1A1A162C-C530-42D5-8164-DCFB27312152}" type="presParOf" srcId="{16E0167C-2021-46ED-8657-5687A5D19DD8}" destId="{9BD3EA03-73BC-4EBD-9EE6-54A74E501377}" srcOrd="2" destOrd="0" presId="urn:microsoft.com/office/officeart/2018/2/layout/IconVerticalSolidList"/>
    <dgm:cxn modelId="{CB9E0564-51F3-4830-B108-85D12329374E}" type="presParOf" srcId="{16E0167C-2021-46ED-8657-5687A5D19DD8}" destId="{7EA711C0-84A6-4C0E-B21D-CE29D49CF0AD}" srcOrd="3" destOrd="0" presId="urn:microsoft.com/office/officeart/2018/2/layout/IconVerticalSolidList"/>
    <dgm:cxn modelId="{45852BB0-D26C-44D5-8CB9-E550B8656638}" type="presParOf" srcId="{82EBC2A8-EEB2-4120-B9C7-EFAA00AF5A3F}" destId="{8689D873-F32D-4983-8B12-3F502F67B73A}" srcOrd="1" destOrd="0" presId="urn:microsoft.com/office/officeart/2018/2/layout/IconVerticalSolidList"/>
    <dgm:cxn modelId="{60CD8B93-7955-4B3C-B098-A1D7B3323A28}" type="presParOf" srcId="{82EBC2A8-EEB2-4120-B9C7-EFAA00AF5A3F}" destId="{BB7D3EBF-4AAC-4A9B-94E2-3238D0CAF372}" srcOrd="2" destOrd="0" presId="urn:microsoft.com/office/officeart/2018/2/layout/IconVerticalSolidList"/>
    <dgm:cxn modelId="{20DB7BDB-57D2-439B-827A-48F7288BF3B8}" type="presParOf" srcId="{BB7D3EBF-4AAC-4A9B-94E2-3238D0CAF372}" destId="{FEBD56B7-BE2D-4510-8CC4-97531F958DBB}" srcOrd="0" destOrd="0" presId="urn:microsoft.com/office/officeart/2018/2/layout/IconVerticalSolidList"/>
    <dgm:cxn modelId="{64E664E6-4F87-47F7-95BD-5E2A3F7E0836}" type="presParOf" srcId="{BB7D3EBF-4AAC-4A9B-94E2-3238D0CAF372}" destId="{BA4AF08D-3BEE-42FA-8623-EA5F8A8362C0}" srcOrd="1" destOrd="0" presId="urn:microsoft.com/office/officeart/2018/2/layout/IconVerticalSolidList"/>
    <dgm:cxn modelId="{D9E95F00-B0B5-43F2-90BE-227F0E1CDD50}" type="presParOf" srcId="{BB7D3EBF-4AAC-4A9B-94E2-3238D0CAF372}" destId="{78A9553B-12C7-443E-B2A3-913CCA503BF2}" srcOrd="2" destOrd="0" presId="urn:microsoft.com/office/officeart/2018/2/layout/IconVerticalSolidList"/>
    <dgm:cxn modelId="{6510A2A1-6E88-4785-9554-C0B4A6226400}" type="presParOf" srcId="{BB7D3EBF-4AAC-4A9B-94E2-3238D0CAF372}" destId="{CBD19210-C185-4236-B628-4FE0A3BCAC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70787-6EE4-435E-96F8-C7D19089370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5A6A2B2-A7E2-4DA3-9174-DDFABCEB5070}">
      <dgm:prSet/>
      <dgm:spPr/>
      <dgm:t>
        <a:bodyPr/>
        <a:lstStyle/>
        <a:p>
          <a:pPr>
            <a:defRPr cap="all"/>
          </a:pPr>
          <a:r>
            <a:rPr lang="en-IN"/>
            <a:t>Python</a:t>
          </a:r>
          <a:endParaRPr lang="en-US"/>
        </a:p>
      </dgm:t>
    </dgm:pt>
    <dgm:pt modelId="{A4D926AC-FCFF-480E-AA84-88DB84B5A969}" type="parTrans" cxnId="{253D3F06-984B-432E-BB74-2699492D8954}">
      <dgm:prSet/>
      <dgm:spPr/>
      <dgm:t>
        <a:bodyPr/>
        <a:lstStyle/>
        <a:p>
          <a:endParaRPr lang="en-US"/>
        </a:p>
      </dgm:t>
    </dgm:pt>
    <dgm:pt modelId="{AC195FAA-8BAE-45E5-8EBA-7CE23E412480}" type="sibTrans" cxnId="{253D3F06-984B-432E-BB74-2699492D8954}">
      <dgm:prSet/>
      <dgm:spPr/>
      <dgm:t>
        <a:bodyPr/>
        <a:lstStyle/>
        <a:p>
          <a:endParaRPr lang="en-US"/>
        </a:p>
      </dgm:t>
    </dgm:pt>
    <dgm:pt modelId="{AD4660CA-1A49-4E0F-87E1-2B5B2673119D}">
      <dgm:prSet/>
      <dgm:spPr/>
      <dgm:t>
        <a:bodyPr/>
        <a:lstStyle/>
        <a:p>
          <a:pPr>
            <a:defRPr cap="all"/>
          </a:pPr>
          <a:r>
            <a:rPr lang="en-IN"/>
            <a:t>Django Web Framework</a:t>
          </a:r>
          <a:endParaRPr lang="en-US"/>
        </a:p>
      </dgm:t>
    </dgm:pt>
    <dgm:pt modelId="{E66CA265-A0B4-4DF9-86AD-9FCC89FB8D4B}" type="parTrans" cxnId="{47149DD8-9B09-4FB8-9D7F-AD6E05B80010}">
      <dgm:prSet/>
      <dgm:spPr/>
      <dgm:t>
        <a:bodyPr/>
        <a:lstStyle/>
        <a:p>
          <a:endParaRPr lang="en-US"/>
        </a:p>
      </dgm:t>
    </dgm:pt>
    <dgm:pt modelId="{04666D9B-C9A0-4439-B6F4-4309794C8C0D}" type="sibTrans" cxnId="{47149DD8-9B09-4FB8-9D7F-AD6E05B80010}">
      <dgm:prSet/>
      <dgm:spPr/>
      <dgm:t>
        <a:bodyPr/>
        <a:lstStyle/>
        <a:p>
          <a:endParaRPr lang="en-US"/>
        </a:p>
      </dgm:t>
    </dgm:pt>
    <dgm:pt modelId="{23647863-C01B-4FDE-B62A-AA402CE5A145}">
      <dgm:prSet/>
      <dgm:spPr/>
      <dgm:t>
        <a:bodyPr/>
        <a:lstStyle/>
        <a:p>
          <a:pPr>
            <a:defRPr cap="all"/>
          </a:pPr>
          <a:r>
            <a:rPr lang="en-IN"/>
            <a:t>MySQL</a:t>
          </a:r>
          <a:endParaRPr lang="en-US"/>
        </a:p>
      </dgm:t>
    </dgm:pt>
    <dgm:pt modelId="{B54DE73E-354D-4486-B1DE-D67E4614CB52}" type="parTrans" cxnId="{F1185BA7-D7FC-4761-8040-31B5A4AB6D3A}">
      <dgm:prSet/>
      <dgm:spPr/>
      <dgm:t>
        <a:bodyPr/>
        <a:lstStyle/>
        <a:p>
          <a:endParaRPr lang="en-US"/>
        </a:p>
      </dgm:t>
    </dgm:pt>
    <dgm:pt modelId="{4D55E7F1-A683-4CC4-A4DB-EA3FD7445A91}" type="sibTrans" cxnId="{F1185BA7-D7FC-4761-8040-31B5A4AB6D3A}">
      <dgm:prSet/>
      <dgm:spPr/>
      <dgm:t>
        <a:bodyPr/>
        <a:lstStyle/>
        <a:p>
          <a:endParaRPr lang="en-US"/>
        </a:p>
      </dgm:t>
    </dgm:pt>
    <dgm:pt modelId="{00A6F512-596D-4A33-B233-50539F90BEB3}">
      <dgm:prSet/>
      <dgm:spPr/>
      <dgm:t>
        <a:bodyPr/>
        <a:lstStyle/>
        <a:p>
          <a:pPr>
            <a:defRPr cap="all"/>
          </a:pPr>
          <a:r>
            <a:rPr lang="en-IN"/>
            <a:t>ML libraries</a:t>
          </a:r>
          <a:endParaRPr lang="en-US"/>
        </a:p>
      </dgm:t>
    </dgm:pt>
    <dgm:pt modelId="{7F8FF48B-9B90-4EAB-8C8C-46A7D246BEF4}" type="parTrans" cxnId="{85CC79F2-E81E-44FA-974A-12E4F5011902}">
      <dgm:prSet/>
      <dgm:spPr/>
      <dgm:t>
        <a:bodyPr/>
        <a:lstStyle/>
        <a:p>
          <a:endParaRPr lang="en-US"/>
        </a:p>
      </dgm:t>
    </dgm:pt>
    <dgm:pt modelId="{FF55E949-B09D-4A68-B4F1-EC50618FE84B}" type="sibTrans" cxnId="{85CC79F2-E81E-44FA-974A-12E4F5011902}">
      <dgm:prSet/>
      <dgm:spPr/>
      <dgm:t>
        <a:bodyPr/>
        <a:lstStyle/>
        <a:p>
          <a:endParaRPr lang="en-US"/>
        </a:p>
      </dgm:t>
    </dgm:pt>
    <dgm:pt modelId="{595421B9-D597-4B9A-93DC-5E77669369E7}" type="pres">
      <dgm:prSet presAssocID="{CAC70787-6EE4-435E-96F8-C7D19089370D}" presName="root" presStyleCnt="0">
        <dgm:presLayoutVars>
          <dgm:dir/>
          <dgm:resizeHandles val="exact"/>
        </dgm:presLayoutVars>
      </dgm:prSet>
      <dgm:spPr/>
    </dgm:pt>
    <dgm:pt modelId="{5C1A4120-BA83-427D-811A-CD6D317AB91E}" type="pres">
      <dgm:prSet presAssocID="{55A6A2B2-A7E2-4DA3-9174-DDFABCEB5070}" presName="compNode" presStyleCnt="0"/>
      <dgm:spPr/>
    </dgm:pt>
    <dgm:pt modelId="{49F508AE-54AB-4924-97FD-4C3C27C5F67F}" type="pres">
      <dgm:prSet presAssocID="{55A6A2B2-A7E2-4DA3-9174-DDFABCEB5070}" presName="iconBgRect" presStyleLbl="bgShp" presStyleIdx="0" presStyleCnt="4"/>
      <dgm:spPr/>
    </dgm:pt>
    <dgm:pt modelId="{4A1ABEAC-3F7C-4802-9C23-BF9D75835F91}" type="pres">
      <dgm:prSet presAssocID="{55A6A2B2-A7E2-4DA3-9174-DDFABCEB50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DE4C29C-8FCD-4B00-8B9E-FB95DBDBD383}" type="pres">
      <dgm:prSet presAssocID="{55A6A2B2-A7E2-4DA3-9174-DDFABCEB5070}" presName="spaceRect" presStyleCnt="0"/>
      <dgm:spPr/>
    </dgm:pt>
    <dgm:pt modelId="{E88636E4-762E-4FE1-B98C-414700D30D2E}" type="pres">
      <dgm:prSet presAssocID="{55A6A2B2-A7E2-4DA3-9174-DDFABCEB5070}" presName="textRect" presStyleLbl="revTx" presStyleIdx="0" presStyleCnt="4">
        <dgm:presLayoutVars>
          <dgm:chMax val="1"/>
          <dgm:chPref val="1"/>
        </dgm:presLayoutVars>
      </dgm:prSet>
      <dgm:spPr/>
    </dgm:pt>
    <dgm:pt modelId="{5DD1FA88-F705-44F6-8F64-40955DE8A4C1}" type="pres">
      <dgm:prSet presAssocID="{AC195FAA-8BAE-45E5-8EBA-7CE23E412480}" presName="sibTrans" presStyleCnt="0"/>
      <dgm:spPr/>
    </dgm:pt>
    <dgm:pt modelId="{AA636441-2A60-4EB3-9C9C-9D73530D3410}" type="pres">
      <dgm:prSet presAssocID="{AD4660CA-1A49-4E0F-87E1-2B5B2673119D}" presName="compNode" presStyleCnt="0"/>
      <dgm:spPr/>
    </dgm:pt>
    <dgm:pt modelId="{901DD4EF-477D-4DA4-97D9-A6F5B718D949}" type="pres">
      <dgm:prSet presAssocID="{AD4660CA-1A49-4E0F-87E1-2B5B2673119D}" presName="iconBgRect" presStyleLbl="bgShp" presStyleIdx="1" presStyleCnt="4"/>
      <dgm:spPr/>
    </dgm:pt>
    <dgm:pt modelId="{5F255757-AD3D-41E7-A49A-64CC46346ECE}" type="pres">
      <dgm:prSet presAssocID="{AD4660CA-1A49-4E0F-87E1-2B5B267311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44D91D75-E1E4-4625-A869-5B47E4EF4333}" type="pres">
      <dgm:prSet presAssocID="{AD4660CA-1A49-4E0F-87E1-2B5B2673119D}" presName="spaceRect" presStyleCnt="0"/>
      <dgm:spPr/>
    </dgm:pt>
    <dgm:pt modelId="{609C8607-2619-4647-9922-754876229A63}" type="pres">
      <dgm:prSet presAssocID="{AD4660CA-1A49-4E0F-87E1-2B5B2673119D}" presName="textRect" presStyleLbl="revTx" presStyleIdx="1" presStyleCnt="4">
        <dgm:presLayoutVars>
          <dgm:chMax val="1"/>
          <dgm:chPref val="1"/>
        </dgm:presLayoutVars>
      </dgm:prSet>
      <dgm:spPr/>
    </dgm:pt>
    <dgm:pt modelId="{32A35FE5-6C3F-4162-B5A0-F28A1375A310}" type="pres">
      <dgm:prSet presAssocID="{04666D9B-C9A0-4439-B6F4-4309794C8C0D}" presName="sibTrans" presStyleCnt="0"/>
      <dgm:spPr/>
    </dgm:pt>
    <dgm:pt modelId="{E86F0356-05CE-47E6-A8EA-8EF4A76B27A7}" type="pres">
      <dgm:prSet presAssocID="{23647863-C01B-4FDE-B62A-AA402CE5A145}" presName="compNode" presStyleCnt="0"/>
      <dgm:spPr/>
    </dgm:pt>
    <dgm:pt modelId="{6A383B21-6DB6-4D23-BE14-E24598521360}" type="pres">
      <dgm:prSet presAssocID="{23647863-C01B-4FDE-B62A-AA402CE5A145}" presName="iconBgRect" presStyleLbl="bgShp" presStyleIdx="2" presStyleCnt="4"/>
      <dgm:spPr/>
    </dgm:pt>
    <dgm:pt modelId="{1C14F8E0-BF07-4605-B185-FAAC3483A302}" type="pres">
      <dgm:prSet presAssocID="{23647863-C01B-4FDE-B62A-AA402CE5A1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0DF97B-DC8D-4B29-B1A0-697BF7008CF2}" type="pres">
      <dgm:prSet presAssocID="{23647863-C01B-4FDE-B62A-AA402CE5A145}" presName="spaceRect" presStyleCnt="0"/>
      <dgm:spPr/>
    </dgm:pt>
    <dgm:pt modelId="{0BEF0EC0-1833-48BB-8999-F49469D32853}" type="pres">
      <dgm:prSet presAssocID="{23647863-C01B-4FDE-B62A-AA402CE5A145}" presName="textRect" presStyleLbl="revTx" presStyleIdx="2" presStyleCnt="4">
        <dgm:presLayoutVars>
          <dgm:chMax val="1"/>
          <dgm:chPref val="1"/>
        </dgm:presLayoutVars>
      </dgm:prSet>
      <dgm:spPr/>
    </dgm:pt>
    <dgm:pt modelId="{D8181DD1-9E07-4894-BEDA-F8560F3BCFF9}" type="pres">
      <dgm:prSet presAssocID="{4D55E7F1-A683-4CC4-A4DB-EA3FD7445A91}" presName="sibTrans" presStyleCnt="0"/>
      <dgm:spPr/>
    </dgm:pt>
    <dgm:pt modelId="{372D93FF-961B-4504-BBC1-FC1D3957C237}" type="pres">
      <dgm:prSet presAssocID="{00A6F512-596D-4A33-B233-50539F90BEB3}" presName="compNode" presStyleCnt="0"/>
      <dgm:spPr/>
    </dgm:pt>
    <dgm:pt modelId="{5C058223-1239-4A2E-9C49-344CA70F7364}" type="pres">
      <dgm:prSet presAssocID="{00A6F512-596D-4A33-B233-50539F90BEB3}" presName="iconBgRect" presStyleLbl="bgShp" presStyleIdx="3" presStyleCnt="4"/>
      <dgm:spPr/>
    </dgm:pt>
    <dgm:pt modelId="{81DA58C9-10D8-44FB-8DBD-48446E8650DD}" type="pres">
      <dgm:prSet presAssocID="{00A6F512-596D-4A33-B233-50539F90BE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A6A737-E95B-4446-B00D-B3E788EB294D}" type="pres">
      <dgm:prSet presAssocID="{00A6F512-596D-4A33-B233-50539F90BEB3}" presName="spaceRect" presStyleCnt="0"/>
      <dgm:spPr/>
    </dgm:pt>
    <dgm:pt modelId="{3474F3A6-80CA-4758-B94C-CC72F461E46D}" type="pres">
      <dgm:prSet presAssocID="{00A6F512-596D-4A33-B233-50539F90BE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3D3F06-984B-432E-BB74-2699492D8954}" srcId="{CAC70787-6EE4-435E-96F8-C7D19089370D}" destId="{55A6A2B2-A7E2-4DA3-9174-DDFABCEB5070}" srcOrd="0" destOrd="0" parTransId="{A4D926AC-FCFF-480E-AA84-88DB84B5A969}" sibTransId="{AC195FAA-8BAE-45E5-8EBA-7CE23E412480}"/>
    <dgm:cxn modelId="{EC24581E-BBA8-4244-AB1D-CA40D7C36A24}" type="presOf" srcId="{AD4660CA-1A49-4E0F-87E1-2B5B2673119D}" destId="{609C8607-2619-4647-9922-754876229A63}" srcOrd="0" destOrd="0" presId="urn:microsoft.com/office/officeart/2018/5/layout/IconCircleLabelList"/>
    <dgm:cxn modelId="{CF01482A-344F-4682-BFC0-FF3F339BFEC5}" type="presOf" srcId="{CAC70787-6EE4-435E-96F8-C7D19089370D}" destId="{595421B9-D597-4B9A-93DC-5E77669369E7}" srcOrd="0" destOrd="0" presId="urn:microsoft.com/office/officeart/2018/5/layout/IconCircleLabelList"/>
    <dgm:cxn modelId="{A2140E44-690E-41DD-BAA8-1A840660AAEC}" type="presOf" srcId="{55A6A2B2-A7E2-4DA3-9174-DDFABCEB5070}" destId="{E88636E4-762E-4FE1-B98C-414700D30D2E}" srcOrd="0" destOrd="0" presId="urn:microsoft.com/office/officeart/2018/5/layout/IconCircleLabelList"/>
    <dgm:cxn modelId="{B689E38E-17C9-497A-BA97-5254C9CE3BD9}" type="presOf" srcId="{23647863-C01B-4FDE-B62A-AA402CE5A145}" destId="{0BEF0EC0-1833-48BB-8999-F49469D32853}" srcOrd="0" destOrd="0" presId="urn:microsoft.com/office/officeart/2018/5/layout/IconCircleLabelList"/>
    <dgm:cxn modelId="{F1185BA7-D7FC-4761-8040-31B5A4AB6D3A}" srcId="{CAC70787-6EE4-435E-96F8-C7D19089370D}" destId="{23647863-C01B-4FDE-B62A-AA402CE5A145}" srcOrd="2" destOrd="0" parTransId="{B54DE73E-354D-4486-B1DE-D67E4614CB52}" sibTransId="{4D55E7F1-A683-4CC4-A4DB-EA3FD7445A91}"/>
    <dgm:cxn modelId="{47149DD8-9B09-4FB8-9D7F-AD6E05B80010}" srcId="{CAC70787-6EE4-435E-96F8-C7D19089370D}" destId="{AD4660CA-1A49-4E0F-87E1-2B5B2673119D}" srcOrd="1" destOrd="0" parTransId="{E66CA265-A0B4-4DF9-86AD-9FCC89FB8D4B}" sibTransId="{04666D9B-C9A0-4439-B6F4-4309794C8C0D}"/>
    <dgm:cxn modelId="{6E7A23E9-CC1B-44F6-9AD6-462633418686}" type="presOf" srcId="{00A6F512-596D-4A33-B233-50539F90BEB3}" destId="{3474F3A6-80CA-4758-B94C-CC72F461E46D}" srcOrd="0" destOrd="0" presId="urn:microsoft.com/office/officeart/2018/5/layout/IconCircleLabelList"/>
    <dgm:cxn modelId="{85CC79F2-E81E-44FA-974A-12E4F5011902}" srcId="{CAC70787-6EE4-435E-96F8-C7D19089370D}" destId="{00A6F512-596D-4A33-B233-50539F90BEB3}" srcOrd="3" destOrd="0" parTransId="{7F8FF48B-9B90-4EAB-8C8C-46A7D246BEF4}" sibTransId="{FF55E949-B09D-4A68-B4F1-EC50618FE84B}"/>
    <dgm:cxn modelId="{EE8CA957-A7DF-4206-88C6-C91733A1EEDF}" type="presParOf" srcId="{595421B9-D597-4B9A-93DC-5E77669369E7}" destId="{5C1A4120-BA83-427D-811A-CD6D317AB91E}" srcOrd="0" destOrd="0" presId="urn:microsoft.com/office/officeart/2018/5/layout/IconCircleLabelList"/>
    <dgm:cxn modelId="{C833761C-914E-4A89-B666-CB41C9C5B2BE}" type="presParOf" srcId="{5C1A4120-BA83-427D-811A-CD6D317AB91E}" destId="{49F508AE-54AB-4924-97FD-4C3C27C5F67F}" srcOrd="0" destOrd="0" presId="urn:microsoft.com/office/officeart/2018/5/layout/IconCircleLabelList"/>
    <dgm:cxn modelId="{7B09AA48-3AFE-470D-B13E-4E18A4AE59DA}" type="presParOf" srcId="{5C1A4120-BA83-427D-811A-CD6D317AB91E}" destId="{4A1ABEAC-3F7C-4802-9C23-BF9D75835F91}" srcOrd="1" destOrd="0" presId="urn:microsoft.com/office/officeart/2018/5/layout/IconCircleLabelList"/>
    <dgm:cxn modelId="{1443EBFF-C6FC-4A36-BED1-FBCEADF8E8B9}" type="presParOf" srcId="{5C1A4120-BA83-427D-811A-CD6D317AB91E}" destId="{7DE4C29C-8FCD-4B00-8B9E-FB95DBDBD383}" srcOrd="2" destOrd="0" presId="urn:microsoft.com/office/officeart/2018/5/layout/IconCircleLabelList"/>
    <dgm:cxn modelId="{41F718FC-FB74-4EC8-B4F6-D83781B82C4B}" type="presParOf" srcId="{5C1A4120-BA83-427D-811A-CD6D317AB91E}" destId="{E88636E4-762E-4FE1-B98C-414700D30D2E}" srcOrd="3" destOrd="0" presId="urn:microsoft.com/office/officeart/2018/5/layout/IconCircleLabelList"/>
    <dgm:cxn modelId="{8CB20D89-59C3-4C2C-B751-791DF1932579}" type="presParOf" srcId="{595421B9-D597-4B9A-93DC-5E77669369E7}" destId="{5DD1FA88-F705-44F6-8F64-40955DE8A4C1}" srcOrd="1" destOrd="0" presId="urn:microsoft.com/office/officeart/2018/5/layout/IconCircleLabelList"/>
    <dgm:cxn modelId="{791A5921-122D-43E8-96A0-1905CAF47538}" type="presParOf" srcId="{595421B9-D597-4B9A-93DC-5E77669369E7}" destId="{AA636441-2A60-4EB3-9C9C-9D73530D3410}" srcOrd="2" destOrd="0" presId="urn:microsoft.com/office/officeart/2018/5/layout/IconCircleLabelList"/>
    <dgm:cxn modelId="{0DC5826D-7B5C-4539-B7C3-2D436B89F30E}" type="presParOf" srcId="{AA636441-2A60-4EB3-9C9C-9D73530D3410}" destId="{901DD4EF-477D-4DA4-97D9-A6F5B718D949}" srcOrd="0" destOrd="0" presId="urn:microsoft.com/office/officeart/2018/5/layout/IconCircleLabelList"/>
    <dgm:cxn modelId="{04333347-5F8C-4532-9B7D-7259F2DAE0B3}" type="presParOf" srcId="{AA636441-2A60-4EB3-9C9C-9D73530D3410}" destId="{5F255757-AD3D-41E7-A49A-64CC46346ECE}" srcOrd="1" destOrd="0" presId="urn:microsoft.com/office/officeart/2018/5/layout/IconCircleLabelList"/>
    <dgm:cxn modelId="{3B897C2A-2A0D-4B45-A262-013469783C39}" type="presParOf" srcId="{AA636441-2A60-4EB3-9C9C-9D73530D3410}" destId="{44D91D75-E1E4-4625-A869-5B47E4EF4333}" srcOrd="2" destOrd="0" presId="urn:microsoft.com/office/officeart/2018/5/layout/IconCircleLabelList"/>
    <dgm:cxn modelId="{221285F2-127D-45B0-B859-8AC591AEBD8E}" type="presParOf" srcId="{AA636441-2A60-4EB3-9C9C-9D73530D3410}" destId="{609C8607-2619-4647-9922-754876229A63}" srcOrd="3" destOrd="0" presId="urn:microsoft.com/office/officeart/2018/5/layout/IconCircleLabelList"/>
    <dgm:cxn modelId="{86CF736B-156F-4440-AF98-113954A37073}" type="presParOf" srcId="{595421B9-D597-4B9A-93DC-5E77669369E7}" destId="{32A35FE5-6C3F-4162-B5A0-F28A1375A310}" srcOrd="3" destOrd="0" presId="urn:microsoft.com/office/officeart/2018/5/layout/IconCircleLabelList"/>
    <dgm:cxn modelId="{DA683CCB-354E-46D4-86E1-46459D659681}" type="presParOf" srcId="{595421B9-D597-4B9A-93DC-5E77669369E7}" destId="{E86F0356-05CE-47E6-A8EA-8EF4A76B27A7}" srcOrd="4" destOrd="0" presId="urn:microsoft.com/office/officeart/2018/5/layout/IconCircleLabelList"/>
    <dgm:cxn modelId="{7B058EE3-26B7-47AE-BABD-E38E00236B18}" type="presParOf" srcId="{E86F0356-05CE-47E6-A8EA-8EF4A76B27A7}" destId="{6A383B21-6DB6-4D23-BE14-E24598521360}" srcOrd="0" destOrd="0" presId="urn:microsoft.com/office/officeart/2018/5/layout/IconCircleLabelList"/>
    <dgm:cxn modelId="{1A9AB4E8-D1DD-4E7A-81A6-E217B824D903}" type="presParOf" srcId="{E86F0356-05CE-47E6-A8EA-8EF4A76B27A7}" destId="{1C14F8E0-BF07-4605-B185-FAAC3483A302}" srcOrd="1" destOrd="0" presId="urn:microsoft.com/office/officeart/2018/5/layout/IconCircleLabelList"/>
    <dgm:cxn modelId="{6780C56C-E774-496A-A3DE-80BCBA0D21C6}" type="presParOf" srcId="{E86F0356-05CE-47E6-A8EA-8EF4A76B27A7}" destId="{230DF97B-DC8D-4B29-B1A0-697BF7008CF2}" srcOrd="2" destOrd="0" presId="urn:microsoft.com/office/officeart/2018/5/layout/IconCircleLabelList"/>
    <dgm:cxn modelId="{31E4984B-7429-40E0-A467-AE9DD0CAFCF4}" type="presParOf" srcId="{E86F0356-05CE-47E6-A8EA-8EF4A76B27A7}" destId="{0BEF0EC0-1833-48BB-8999-F49469D32853}" srcOrd="3" destOrd="0" presId="urn:microsoft.com/office/officeart/2018/5/layout/IconCircleLabelList"/>
    <dgm:cxn modelId="{7276BC14-5E09-4D45-BDDC-18423EB3C3FD}" type="presParOf" srcId="{595421B9-D597-4B9A-93DC-5E77669369E7}" destId="{D8181DD1-9E07-4894-BEDA-F8560F3BCFF9}" srcOrd="5" destOrd="0" presId="urn:microsoft.com/office/officeart/2018/5/layout/IconCircleLabelList"/>
    <dgm:cxn modelId="{B357D2C6-DDDE-4501-A4F4-08A45653D29D}" type="presParOf" srcId="{595421B9-D597-4B9A-93DC-5E77669369E7}" destId="{372D93FF-961B-4504-BBC1-FC1D3957C237}" srcOrd="6" destOrd="0" presId="urn:microsoft.com/office/officeart/2018/5/layout/IconCircleLabelList"/>
    <dgm:cxn modelId="{E392B7D1-AE74-4BC7-9A22-C71CC672EDF0}" type="presParOf" srcId="{372D93FF-961B-4504-BBC1-FC1D3957C237}" destId="{5C058223-1239-4A2E-9C49-344CA70F7364}" srcOrd="0" destOrd="0" presId="urn:microsoft.com/office/officeart/2018/5/layout/IconCircleLabelList"/>
    <dgm:cxn modelId="{C7414543-955D-4DE8-9C85-E818465C9EF9}" type="presParOf" srcId="{372D93FF-961B-4504-BBC1-FC1D3957C237}" destId="{81DA58C9-10D8-44FB-8DBD-48446E8650DD}" srcOrd="1" destOrd="0" presId="urn:microsoft.com/office/officeart/2018/5/layout/IconCircleLabelList"/>
    <dgm:cxn modelId="{0748EF3C-6171-4284-871A-03B6DED3E9C7}" type="presParOf" srcId="{372D93FF-961B-4504-BBC1-FC1D3957C237}" destId="{E8A6A737-E95B-4446-B00D-B3E788EB294D}" srcOrd="2" destOrd="0" presId="urn:microsoft.com/office/officeart/2018/5/layout/IconCircleLabelList"/>
    <dgm:cxn modelId="{E6D33A36-DE99-41A3-A5C7-5F7650D3D2AD}" type="presParOf" srcId="{372D93FF-961B-4504-BBC1-FC1D3957C237}" destId="{3474F3A6-80CA-4758-B94C-CC72F461E4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A51A93-B888-41F4-BC16-A79139F0BBB4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AFB1D6-BED7-4288-8642-2E9A45A08F96}">
      <dgm:prSet phldrT="[Text]"/>
      <dgm:spPr/>
      <dgm:t>
        <a:bodyPr/>
        <a:lstStyle/>
        <a:p>
          <a:r>
            <a:rPr lang="en-IN"/>
            <a:t>Noise entity removal</a:t>
          </a:r>
        </a:p>
      </dgm:t>
    </dgm:pt>
    <dgm:pt modelId="{9E30DB24-A7BB-4B66-8ABC-C29D856DFCF5}" type="parTrans" cxnId="{9301FEEE-3E07-4640-B266-323D66850B10}">
      <dgm:prSet/>
      <dgm:spPr/>
      <dgm:t>
        <a:bodyPr/>
        <a:lstStyle/>
        <a:p>
          <a:endParaRPr lang="en-IN"/>
        </a:p>
      </dgm:t>
    </dgm:pt>
    <dgm:pt modelId="{93F12F2C-CDF2-4204-B681-1C938C65FCFB}" type="sibTrans" cxnId="{9301FEEE-3E07-4640-B266-323D66850B10}">
      <dgm:prSet/>
      <dgm:spPr/>
      <dgm:t>
        <a:bodyPr/>
        <a:lstStyle/>
        <a:p>
          <a:endParaRPr lang="en-IN"/>
        </a:p>
      </dgm:t>
    </dgm:pt>
    <dgm:pt modelId="{84DA28AF-CA8D-4A9A-B4D4-09C05194C2C4}">
      <dgm:prSet phldrT="[Text]"/>
      <dgm:spPr/>
      <dgm:t>
        <a:bodyPr/>
        <a:lstStyle/>
        <a:p>
          <a:r>
            <a:rPr lang="en-IN"/>
            <a:t>Text Normalization</a:t>
          </a:r>
        </a:p>
      </dgm:t>
    </dgm:pt>
    <dgm:pt modelId="{9CA07E17-26AA-4790-B67D-C35822DCAD3A}" type="parTrans" cxnId="{207C1CA8-71AD-4482-B1A5-5440EA48B01A}">
      <dgm:prSet/>
      <dgm:spPr/>
      <dgm:t>
        <a:bodyPr/>
        <a:lstStyle/>
        <a:p>
          <a:endParaRPr lang="en-IN"/>
        </a:p>
      </dgm:t>
    </dgm:pt>
    <dgm:pt modelId="{8888BDD7-EE76-4821-8C45-7DEEB4DA7E41}" type="sibTrans" cxnId="{207C1CA8-71AD-4482-B1A5-5440EA48B01A}">
      <dgm:prSet/>
      <dgm:spPr/>
      <dgm:t>
        <a:bodyPr/>
        <a:lstStyle/>
        <a:p>
          <a:endParaRPr lang="en-IN"/>
        </a:p>
      </dgm:t>
    </dgm:pt>
    <dgm:pt modelId="{91227E75-2E4A-4C87-A3B3-97C14E9FECA9}">
      <dgm:prSet phldrT="[Text]"/>
      <dgm:spPr/>
      <dgm:t>
        <a:bodyPr/>
        <a:lstStyle/>
        <a:p>
          <a:r>
            <a:rPr lang="en-IN" b="1"/>
            <a:t>Pre-Processed Data</a:t>
          </a:r>
        </a:p>
      </dgm:t>
    </dgm:pt>
    <dgm:pt modelId="{1DE05532-E5BE-4457-B64F-C6612C46A27D}" type="parTrans" cxnId="{8862EC59-169F-4E1F-BFFB-AD709EDBD44F}">
      <dgm:prSet/>
      <dgm:spPr/>
      <dgm:t>
        <a:bodyPr/>
        <a:lstStyle/>
        <a:p>
          <a:endParaRPr lang="en-IN"/>
        </a:p>
      </dgm:t>
    </dgm:pt>
    <dgm:pt modelId="{1D366193-D9DD-4158-B36B-61E91A2A6647}" type="sibTrans" cxnId="{8862EC59-169F-4E1F-BFFB-AD709EDBD44F}">
      <dgm:prSet/>
      <dgm:spPr/>
      <dgm:t>
        <a:bodyPr/>
        <a:lstStyle/>
        <a:p>
          <a:endParaRPr lang="en-IN"/>
        </a:p>
      </dgm:t>
    </dgm:pt>
    <dgm:pt modelId="{73C0C30E-8CD4-43E6-9D53-F2D46C0BC76D}">
      <dgm:prSet phldrT="[Text]"/>
      <dgm:spPr/>
      <dgm:t>
        <a:bodyPr/>
        <a:lstStyle/>
        <a:p>
          <a:r>
            <a:rPr lang="en-IN"/>
            <a:t>Word Standardization</a:t>
          </a:r>
        </a:p>
      </dgm:t>
    </dgm:pt>
    <dgm:pt modelId="{4429DAD7-447B-46E3-947F-F858FA7503D1}" type="sibTrans" cxnId="{73B5B994-D3CD-4B66-BF98-AB032F44D521}">
      <dgm:prSet/>
      <dgm:spPr/>
      <dgm:t>
        <a:bodyPr/>
        <a:lstStyle/>
        <a:p>
          <a:endParaRPr lang="en-IN"/>
        </a:p>
      </dgm:t>
    </dgm:pt>
    <dgm:pt modelId="{0200E0A2-8AA1-463D-BF5A-F0D4F960B8DC}" type="parTrans" cxnId="{73B5B994-D3CD-4B66-BF98-AB032F44D521}">
      <dgm:prSet/>
      <dgm:spPr/>
      <dgm:t>
        <a:bodyPr/>
        <a:lstStyle/>
        <a:p>
          <a:endParaRPr lang="en-IN"/>
        </a:p>
      </dgm:t>
    </dgm:pt>
    <dgm:pt modelId="{1156B1CF-6F81-4744-B083-5B90FE6F3F53}" type="pres">
      <dgm:prSet presAssocID="{53A51A93-B888-41F4-BC16-A79139F0BBB4}" presName="Name0" presStyleCnt="0">
        <dgm:presLayoutVars>
          <dgm:chMax val="4"/>
          <dgm:resizeHandles val="exact"/>
        </dgm:presLayoutVars>
      </dgm:prSet>
      <dgm:spPr/>
    </dgm:pt>
    <dgm:pt modelId="{60D44327-0F9A-48A5-B5A7-E9B24AD64A31}" type="pres">
      <dgm:prSet presAssocID="{53A51A93-B888-41F4-BC16-A79139F0BBB4}" presName="ellipse" presStyleLbl="trBgShp" presStyleIdx="0" presStyleCnt="1"/>
      <dgm:spPr/>
    </dgm:pt>
    <dgm:pt modelId="{5DB9E532-9AE7-4FC4-A375-0FB0CFBD9C0B}" type="pres">
      <dgm:prSet presAssocID="{53A51A93-B888-41F4-BC16-A79139F0BBB4}" presName="arrow1" presStyleLbl="fgShp" presStyleIdx="0" presStyleCnt="1"/>
      <dgm:spPr/>
    </dgm:pt>
    <dgm:pt modelId="{20BD9F15-8471-4EB8-9EC2-2420F1D050F2}" type="pres">
      <dgm:prSet presAssocID="{53A51A93-B888-41F4-BC16-A79139F0BBB4}" presName="rectangle" presStyleLbl="revTx" presStyleIdx="0" presStyleCnt="1">
        <dgm:presLayoutVars>
          <dgm:bulletEnabled val="1"/>
        </dgm:presLayoutVars>
      </dgm:prSet>
      <dgm:spPr/>
    </dgm:pt>
    <dgm:pt modelId="{401D9EDC-D156-4C2C-B86A-B939C6EC8BAC}" type="pres">
      <dgm:prSet presAssocID="{84DA28AF-CA8D-4A9A-B4D4-09C05194C2C4}" presName="item1" presStyleLbl="node1" presStyleIdx="0" presStyleCnt="3">
        <dgm:presLayoutVars>
          <dgm:bulletEnabled val="1"/>
        </dgm:presLayoutVars>
      </dgm:prSet>
      <dgm:spPr/>
    </dgm:pt>
    <dgm:pt modelId="{0F8C1AA2-2F4F-4882-8A12-FC901B60C740}" type="pres">
      <dgm:prSet presAssocID="{73C0C30E-8CD4-43E6-9D53-F2D46C0BC76D}" presName="item2" presStyleLbl="node1" presStyleIdx="1" presStyleCnt="3">
        <dgm:presLayoutVars>
          <dgm:bulletEnabled val="1"/>
        </dgm:presLayoutVars>
      </dgm:prSet>
      <dgm:spPr/>
    </dgm:pt>
    <dgm:pt modelId="{2DFBF40A-A8FB-434B-AA9D-04C0583071CC}" type="pres">
      <dgm:prSet presAssocID="{91227E75-2E4A-4C87-A3B3-97C14E9FECA9}" presName="item3" presStyleLbl="node1" presStyleIdx="2" presStyleCnt="3">
        <dgm:presLayoutVars>
          <dgm:bulletEnabled val="1"/>
        </dgm:presLayoutVars>
      </dgm:prSet>
      <dgm:spPr/>
    </dgm:pt>
    <dgm:pt modelId="{8ED5FA0D-9F51-4F80-B469-5D61E7A10165}" type="pres">
      <dgm:prSet presAssocID="{53A51A93-B888-41F4-BC16-A79139F0BBB4}" presName="funnel" presStyleLbl="trAlignAcc1" presStyleIdx="0" presStyleCnt="1"/>
      <dgm:spPr/>
    </dgm:pt>
  </dgm:ptLst>
  <dgm:cxnLst>
    <dgm:cxn modelId="{628C6408-E277-449B-A8B7-BB1726FD9181}" type="presOf" srcId="{D0AFB1D6-BED7-4288-8642-2E9A45A08F96}" destId="{2DFBF40A-A8FB-434B-AA9D-04C0583071CC}" srcOrd="0" destOrd="0" presId="urn:microsoft.com/office/officeart/2005/8/layout/funnel1"/>
    <dgm:cxn modelId="{690FD12A-ECF2-413F-8844-B0FEC2A70477}" type="presOf" srcId="{53A51A93-B888-41F4-BC16-A79139F0BBB4}" destId="{1156B1CF-6F81-4744-B083-5B90FE6F3F53}" srcOrd="0" destOrd="0" presId="urn:microsoft.com/office/officeart/2005/8/layout/funnel1"/>
    <dgm:cxn modelId="{765C2134-BAAC-4046-8424-D0191EF0C114}" type="presOf" srcId="{84DA28AF-CA8D-4A9A-B4D4-09C05194C2C4}" destId="{0F8C1AA2-2F4F-4882-8A12-FC901B60C740}" srcOrd="0" destOrd="0" presId="urn:microsoft.com/office/officeart/2005/8/layout/funnel1"/>
    <dgm:cxn modelId="{8862EC59-169F-4E1F-BFFB-AD709EDBD44F}" srcId="{53A51A93-B888-41F4-BC16-A79139F0BBB4}" destId="{91227E75-2E4A-4C87-A3B3-97C14E9FECA9}" srcOrd="3" destOrd="0" parTransId="{1DE05532-E5BE-4457-B64F-C6612C46A27D}" sibTransId="{1D366193-D9DD-4158-B36B-61E91A2A6647}"/>
    <dgm:cxn modelId="{1B11B27E-8569-4126-9A3A-E79E15186271}" type="presOf" srcId="{73C0C30E-8CD4-43E6-9D53-F2D46C0BC76D}" destId="{401D9EDC-D156-4C2C-B86A-B939C6EC8BAC}" srcOrd="0" destOrd="0" presId="urn:microsoft.com/office/officeart/2005/8/layout/funnel1"/>
    <dgm:cxn modelId="{73B5B994-D3CD-4B66-BF98-AB032F44D521}" srcId="{53A51A93-B888-41F4-BC16-A79139F0BBB4}" destId="{73C0C30E-8CD4-43E6-9D53-F2D46C0BC76D}" srcOrd="2" destOrd="0" parTransId="{0200E0A2-8AA1-463D-BF5A-F0D4F960B8DC}" sibTransId="{4429DAD7-447B-46E3-947F-F858FA7503D1}"/>
    <dgm:cxn modelId="{207C1CA8-71AD-4482-B1A5-5440EA48B01A}" srcId="{53A51A93-B888-41F4-BC16-A79139F0BBB4}" destId="{84DA28AF-CA8D-4A9A-B4D4-09C05194C2C4}" srcOrd="1" destOrd="0" parTransId="{9CA07E17-26AA-4790-B67D-C35822DCAD3A}" sibTransId="{8888BDD7-EE76-4821-8C45-7DEEB4DA7E41}"/>
    <dgm:cxn modelId="{00FD43D1-A55B-4BB2-A47F-362130FB3A08}" type="presOf" srcId="{91227E75-2E4A-4C87-A3B3-97C14E9FECA9}" destId="{20BD9F15-8471-4EB8-9EC2-2420F1D050F2}" srcOrd="0" destOrd="0" presId="urn:microsoft.com/office/officeart/2005/8/layout/funnel1"/>
    <dgm:cxn modelId="{9301FEEE-3E07-4640-B266-323D66850B10}" srcId="{53A51A93-B888-41F4-BC16-A79139F0BBB4}" destId="{D0AFB1D6-BED7-4288-8642-2E9A45A08F96}" srcOrd="0" destOrd="0" parTransId="{9E30DB24-A7BB-4B66-8ABC-C29D856DFCF5}" sibTransId="{93F12F2C-CDF2-4204-B681-1C938C65FCFB}"/>
    <dgm:cxn modelId="{B492D3D4-4EA8-4F77-A558-DFBE73594575}" type="presParOf" srcId="{1156B1CF-6F81-4744-B083-5B90FE6F3F53}" destId="{60D44327-0F9A-48A5-B5A7-E9B24AD64A31}" srcOrd="0" destOrd="0" presId="urn:microsoft.com/office/officeart/2005/8/layout/funnel1"/>
    <dgm:cxn modelId="{E337F527-3D27-4477-93CC-9A381BDBEE9D}" type="presParOf" srcId="{1156B1CF-6F81-4744-B083-5B90FE6F3F53}" destId="{5DB9E532-9AE7-4FC4-A375-0FB0CFBD9C0B}" srcOrd="1" destOrd="0" presId="urn:microsoft.com/office/officeart/2005/8/layout/funnel1"/>
    <dgm:cxn modelId="{8F95D79F-447B-4F12-9323-67E16A2D2010}" type="presParOf" srcId="{1156B1CF-6F81-4744-B083-5B90FE6F3F53}" destId="{20BD9F15-8471-4EB8-9EC2-2420F1D050F2}" srcOrd="2" destOrd="0" presId="urn:microsoft.com/office/officeart/2005/8/layout/funnel1"/>
    <dgm:cxn modelId="{636DB903-5D8D-440F-8F87-EEA756D07B3B}" type="presParOf" srcId="{1156B1CF-6F81-4744-B083-5B90FE6F3F53}" destId="{401D9EDC-D156-4C2C-B86A-B939C6EC8BAC}" srcOrd="3" destOrd="0" presId="urn:microsoft.com/office/officeart/2005/8/layout/funnel1"/>
    <dgm:cxn modelId="{C8AB9935-D6B1-43FF-86D6-CF7AEE264CD0}" type="presParOf" srcId="{1156B1CF-6F81-4744-B083-5B90FE6F3F53}" destId="{0F8C1AA2-2F4F-4882-8A12-FC901B60C740}" srcOrd="4" destOrd="0" presId="urn:microsoft.com/office/officeart/2005/8/layout/funnel1"/>
    <dgm:cxn modelId="{E53D3F78-94FD-4040-AC6C-27295587006B}" type="presParOf" srcId="{1156B1CF-6F81-4744-B083-5B90FE6F3F53}" destId="{2DFBF40A-A8FB-434B-AA9D-04C0583071CC}" srcOrd="5" destOrd="0" presId="urn:microsoft.com/office/officeart/2005/8/layout/funnel1"/>
    <dgm:cxn modelId="{5673832A-CCA4-4D49-A3CB-C5C4AB29D826}" type="presParOf" srcId="{1156B1CF-6F81-4744-B083-5B90FE6F3F53}" destId="{8ED5FA0D-9F51-4F80-B469-5D61E7A1016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D6E4D8-6255-44AE-A455-4C614AEF8F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50A96C-7CAB-402A-961C-2F79719DE181}">
      <dgm:prSet/>
      <dgm:spPr/>
      <dgm:t>
        <a:bodyPr/>
        <a:lstStyle/>
        <a:p>
          <a:r>
            <a:rPr lang="en-IN"/>
            <a:t>Ticket Data was huge for it to be trained in CPU.</a:t>
          </a:r>
          <a:endParaRPr lang="en-US"/>
        </a:p>
      </dgm:t>
    </dgm:pt>
    <dgm:pt modelId="{6A36E3DD-D6E8-4B28-BF8A-D8D077E8600B}" type="parTrans" cxnId="{179C35D9-7C1C-47C9-940C-D105A4E68901}">
      <dgm:prSet/>
      <dgm:spPr/>
      <dgm:t>
        <a:bodyPr/>
        <a:lstStyle/>
        <a:p>
          <a:endParaRPr lang="en-US"/>
        </a:p>
      </dgm:t>
    </dgm:pt>
    <dgm:pt modelId="{931ED93D-61A0-49D8-9D0E-B92206663213}" type="sibTrans" cxnId="{179C35D9-7C1C-47C9-940C-D105A4E68901}">
      <dgm:prSet/>
      <dgm:spPr/>
      <dgm:t>
        <a:bodyPr/>
        <a:lstStyle/>
        <a:p>
          <a:endParaRPr lang="en-US"/>
        </a:p>
      </dgm:t>
    </dgm:pt>
    <dgm:pt modelId="{1B16103D-8F01-419B-A72D-ED9ACA495579}">
      <dgm:prSet/>
      <dgm:spPr/>
      <dgm:t>
        <a:bodyPr/>
        <a:lstStyle/>
        <a:p>
          <a:r>
            <a:rPr lang="en-IN"/>
            <a:t>Pre-processing of the data took a lot of time.</a:t>
          </a:r>
          <a:endParaRPr lang="en-US"/>
        </a:p>
      </dgm:t>
    </dgm:pt>
    <dgm:pt modelId="{BEE4910D-4BD4-47E7-BB4F-F25FC4EBCAD1}" type="parTrans" cxnId="{5FACED02-19FA-4AD9-A90B-6968D0AF36FE}">
      <dgm:prSet/>
      <dgm:spPr/>
      <dgm:t>
        <a:bodyPr/>
        <a:lstStyle/>
        <a:p>
          <a:endParaRPr lang="en-US"/>
        </a:p>
      </dgm:t>
    </dgm:pt>
    <dgm:pt modelId="{E980780B-2788-42AF-96F3-C2FD5195E056}" type="sibTrans" cxnId="{5FACED02-19FA-4AD9-A90B-6968D0AF36FE}">
      <dgm:prSet/>
      <dgm:spPr/>
      <dgm:t>
        <a:bodyPr/>
        <a:lstStyle/>
        <a:p>
          <a:endParaRPr lang="en-US"/>
        </a:p>
      </dgm:t>
    </dgm:pt>
    <dgm:pt modelId="{499A47AF-5F7F-4F36-B13A-5C6ED22970AA}">
      <dgm:prSet/>
      <dgm:spPr/>
      <dgm:t>
        <a:bodyPr/>
        <a:lstStyle/>
        <a:p>
          <a:r>
            <a:rPr lang="en-IN"/>
            <a:t>Time Constraint.</a:t>
          </a:r>
          <a:endParaRPr lang="en-US"/>
        </a:p>
      </dgm:t>
    </dgm:pt>
    <dgm:pt modelId="{DA7495AE-8792-4036-BB87-2C18D924D468}" type="parTrans" cxnId="{72474859-ED4F-44AC-A995-DBEBED07F364}">
      <dgm:prSet/>
      <dgm:spPr/>
      <dgm:t>
        <a:bodyPr/>
        <a:lstStyle/>
        <a:p>
          <a:endParaRPr lang="en-US"/>
        </a:p>
      </dgm:t>
    </dgm:pt>
    <dgm:pt modelId="{B5A5DC9E-E65D-49EF-A9BB-671EDE6DD197}" type="sibTrans" cxnId="{72474859-ED4F-44AC-A995-DBEBED07F364}">
      <dgm:prSet/>
      <dgm:spPr/>
      <dgm:t>
        <a:bodyPr/>
        <a:lstStyle/>
        <a:p>
          <a:endParaRPr lang="en-US"/>
        </a:p>
      </dgm:t>
    </dgm:pt>
    <dgm:pt modelId="{CFA68B5B-37E7-438E-836E-C2F03E55517E}">
      <dgm:prSet/>
      <dgm:spPr/>
      <dgm:t>
        <a:bodyPr/>
        <a:lstStyle/>
        <a:p>
          <a:r>
            <a:rPr lang="en-IN"/>
            <a:t>Validation of model performance was difficult due to lack of ground truth.</a:t>
          </a:r>
          <a:endParaRPr lang="en-US"/>
        </a:p>
      </dgm:t>
    </dgm:pt>
    <dgm:pt modelId="{68DED67C-71CD-48BC-A3D2-13D01BD46975}" type="parTrans" cxnId="{DBDEF941-49E8-485C-877F-7984FE58B511}">
      <dgm:prSet/>
      <dgm:spPr/>
      <dgm:t>
        <a:bodyPr/>
        <a:lstStyle/>
        <a:p>
          <a:endParaRPr lang="en-US"/>
        </a:p>
      </dgm:t>
    </dgm:pt>
    <dgm:pt modelId="{9588478B-0863-40C4-8C17-427025E5381C}" type="sibTrans" cxnId="{DBDEF941-49E8-485C-877F-7984FE58B511}">
      <dgm:prSet/>
      <dgm:spPr/>
      <dgm:t>
        <a:bodyPr/>
        <a:lstStyle/>
        <a:p>
          <a:endParaRPr lang="en-US"/>
        </a:p>
      </dgm:t>
    </dgm:pt>
    <dgm:pt modelId="{40EBAF86-2AC8-48DE-A3CC-6AA610AEE9C9}">
      <dgm:prSet/>
      <dgm:spPr/>
      <dgm:t>
        <a:bodyPr/>
        <a:lstStyle/>
        <a:p>
          <a:r>
            <a:rPr lang="en-IN"/>
            <a:t>Lot of Permutations and Combinations to assess the model.</a:t>
          </a:r>
          <a:endParaRPr lang="en-US"/>
        </a:p>
      </dgm:t>
    </dgm:pt>
    <dgm:pt modelId="{9626EA7F-4753-46FF-9817-3233741E6732}" type="parTrans" cxnId="{734497BE-EF11-4DFA-BAAD-EED786A96BBB}">
      <dgm:prSet/>
      <dgm:spPr/>
      <dgm:t>
        <a:bodyPr/>
        <a:lstStyle/>
        <a:p>
          <a:endParaRPr lang="en-US"/>
        </a:p>
      </dgm:t>
    </dgm:pt>
    <dgm:pt modelId="{E4F7ADD9-FFEE-4CE3-858C-8A9F8DD300AA}" type="sibTrans" cxnId="{734497BE-EF11-4DFA-BAAD-EED786A96BBB}">
      <dgm:prSet/>
      <dgm:spPr/>
      <dgm:t>
        <a:bodyPr/>
        <a:lstStyle/>
        <a:p>
          <a:endParaRPr lang="en-US"/>
        </a:p>
      </dgm:t>
    </dgm:pt>
    <dgm:pt modelId="{02E66FAF-17A0-4C72-B0FF-A5115460D97B}" type="pres">
      <dgm:prSet presAssocID="{85D6E4D8-6255-44AE-A455-4C614AEF8FA6}" presName="root" presStyleCnt="0">
        <dgm:presLayoutVars>
          <dgm:dir/>
          <dgm:resizeHandles val="exact"/>
        </dgm:presLayoutVars>
      </dgm:prSet>
      <dgm:spPr/>
    </dgm:pt>
    <dgm:pt modelId="{47ADC0F6-47C1-451E-876F-A3183CCB8C7D}" type="pres">
      <dgm:prSet presAssocID="{DE50A96C-7CAB-402A-961C-2F79719DE181}" presName="compNode" presStyleCnt="0"/>
      <dgm:spPr/>
    </dgm:pt>
    <dgm:pt modelId="{8EED1932-9FB0-4873-A37C-2BBF35E8665C}" type="pres">
      <dgm:prSet presAssocID="{DE50A96C-7CAB-402A-961C-2F79719DE181}" presName="bgRect" presStyleLbl="bgShp" presStyleIdx="0" presStyleCnt="5"/>
      <dgm:spPr/>
    </dgm:pt>
    <dgm:pt modelId="{C23EDC3E-81CB-438A-B9E5-8BD6D22370E0}" type="pres">
      <dgm:prSet presAssocID="{DE50A96C-7CAB-402A-961C-2F79719DE18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236A5B5-FAE6-4AA3-9DEF-6342271D5B00}" type="pres">
      <dgm:prSet presAssocID="{DE50A96C-7CAB-402A-961C-2F79719DE181}" presName="spaceRect" presStyleCnt="0"/>
      <dgm:spPr/>
    </dgm:pt>
    <dgm:pt modelId="{069637A8-898A-4211-AF54-AE7FFAB29415}" type="pres">
      <dgm:prSet presAssocID="{DE50A96C-7CAB-402A-961C-2F79719DE181}" presName="parTx" presStyleLbl="revTx" presStyleIdx="0" presStyleCnt="5">
        <dgm:presLayoutVars>
          <dgm:chMax val="0"/>
          <dgm:chPref val="0"/>
        </dgm:presLayoutVars>
      </dgm:prSet>
      <dgm:spPr/>
    </dgm:pt>
    <dgm:pt modelId="{EC01BE21-3EB6-42C8-B668-6DF42DF436E6}" type="pres">
      <dgm:prSet presAssocID="{931ED93D-61A0-49D8-9D0E-B92206663213}" presName="sibTrans" presStyleCnt="0"/>
      <dgm:spPr/>
    </dgm:pt>
    <dgm:pt modelId="{37484F1F-0CBA-4F62-84F1-6BB3410BBAE6}" type="pres">
      <dgm:prSet presAssocID="{1B16103D-8F01-419B-A72D-ED9ACA495579}" presName="compNode" presStyleCnt="0"/>
      <dgm:spPr/>
    </dgm:pt>
    <dgm:pt modelId="{713ADB44-0808-4D23-9B24-4239DF8857B2}" type="pres">
      <dgm:prSet presAssocID="{1B16103D-8F01-419B-A72D-ED9ACA495579}" presName="bgRect" presStyleLbl="bgShp" presStyleIdx="1" presStyleCnt="5"/>
      <dgm:spPr/>
    </dgm:pt>
    <dgm:pt modelId="{51808BE6-E21E-42C0-A8C1-F5C6E11FA00A}" type="pres">
      <dgm:prSet presAssocID="{1B16103D-8F01-419B-A72D-ED9ACA4955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B8F67F7-27C7-494A-AA6E-3060A386930D}" type="pres">
      <dgm:prSet presAssocID="{1B16103D-8F01-419B-A72D-ED9ACA495579}" presName="spaceRect" presStyleCnt="0"/>
      <dgm:spPr/>
    </dgm:pt>
    <dgm:pt modelId="{32872038-2723-4345-A08A-3A69609520D7}" type="pres">
      <dgm:prSet presAssocID="{1B16103D-8F01-419B-A72D-ED9ACA495579}" presName="parTx" presStyleLbl="revTx" presStyleIdx="1" presStyleCnt="5">
        <dgm:presLayoutVars>
          <dgm:chMax val="0"/>
          <dgm:chPref val="0"/>
        </dgm:presLayoutVars>
      </dgm:prSet>
      <dgm:spPr/>
    </dgm:pt>
    <dgm:pt modelId="{950E2E08-4D10-4B35-ABC7-0985BB21C73E}" type="pres">
      <dgm:prSet presAssocID="{E980780B-2788-42AF-96F3-C2FD5195E056}" presName="sibTrans" presStyleCnt="0"/>
      <dgm:spPr/>
    </dgm:pt>
    <dgm:pt modelId="{4D7BF612-974C-4347-8063-700C708D9151}" type="pres">
      <dgm:prSet presAssocID="{499A47AF-5F7F-4F36-B13A-5C6ED22970AA}" presName="compNode" presStyleCnt="0"/>
      <dgm:spPr/>
    </dgm:pt>
    <dgm:pt modelId="{4298FA6E-EAD7-4E81-A141-90E4E43CF4E3}" type="pres">
      <dgm:prSet presAssocID="{499A47AF-5F7F-4F36-B13A-5C6ED22970AA}" presName="bgRect" presStyleLbl="bgShp" presStyleIdx="2" presStyleCnt="5"/>
      <dgm:spPr/>
    </dgm:pt>
    <dgm:pt modelId="{971DEE24-53DD-473B-848C-84D13272B683}" type="pres">
      <dgm:prSet presAssocID="{499A47AF-5F7F-4F36-B13A-5C6ED22970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9CF2BED-AC61-4C4E-9DE3-216D3A5E8033}" type="pres">
      <dgm:prSet presAssocID="{499A47AF-5F7F-4F36-B13A-5C6ED22970AA}" presName="spaceRect" presStyleCnt="0"/>
      <dgm:spPr/>
    </dgm:pt>
    <dgm:pt modelId="{3269FDE0-BBE3-475A-B8BB-153C661A9EFE}" type="pres">
      <dgm:prSet presAssocID="{499A47AF-5F7F-4F36-B13A-5C6ED22970AA}" presName="parTx" presStyleLbl="revTx" presStyleIdx="2" presStyleCnt="5">
        <dgm:presLayoutVars>
          <dgm:chMax val="0"/>
          <dgm:chPref val="0"/>
        </dgm:presLayoutVars>
      </dgm:prSet>
      <dgm:spPr/>
    </dgm:pt>
    <dgm:pt modelId="{E1382CBB-2E16-4775-8C87-34FB73C70EBA}" type="pres">
      <dgm:prSet presAssocID="{B5A5DC9E-E65D-49EF-A9BB-671EDE6DD197}" presName="sibTrans" presStyleCnt="0"/>
      <dgm:spPr/>
    </dgm:pt>
    <dgm:pt modelId="{2712267A-E90C-422C-8F5A-3A73C9E41BAE}" type="pres">
      <dgm:prSet presAssocID="{CFA68B5B-37E7-438E-836E-C2F03E55517E}" presName="compNode" presStyleCnt="0"/>
      <dgm:spPr/>
    </dgm:pt>
    <dgm:pt modelId="{D6B5B16E-C753-41A6-A955-1E57671AA1E0}" type="pres">
      <dgm:prSet presAssocID="{CFA68B5B-37E7-438E-836E-C2F03E55517E}" presName="bgRect" presStyleLbl="bgShp" presStyleIdx="3" presStyleCnt="5"/>
      <dgm:spPr/>
    </dgm:pt>
    <dgm:pt modelId="{C4779646-BB40-4B83-8217-592D90D42E19}" type="pres">
      <dgm:prSet presAssocID="{CFA68B5B-37E7-438E-836E-C2F03E5551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8AD92205-1FED-4507-8709-6514527D694F}" type="pres">
      <dgm:prSet presAssocID="{CFA68B5B-37E7-438E-836E-C2F03E55517E}" presName="spaceRect" presStyleCnt="0"/>
      <dgm:spPr/>
    </dgm:pt>
    <dgm:pt modelId="{00884B96-688F-4438-B54F-8FE991F5CEFE}" type="pres">
      <dgm:prSet presAssocID="{CFA68B5B-37E7-438E-836E-C2F03E55517E}" presName="parTx" presStyleLbl="revTx" presStyleIdx="3" presStyleCnt="5">
        <dgm:presLayoutVars>
          <dgm:chMax val="0"/>
          <dgm:chPref val="0"/>
        </dgm:presLayoutVars>
      </dgm:prSet>
      <dgm:spPr/>
    </dgm:pt>
    <dgm:pt modelId="{56B888FE-AF63-43A5-83D1-C12ED6765B61}" type="pres">
      <dgm:prSet presAssocID="{9588478B-0863-40C4-8C17-427025E5381C}" presName="sibTrans" presStyleCnt="0"/>
      <dgm:spPr/>
    </dgm:pt>
    <dgm:pt modelId="{E1E656A1-F987-4963-82D6-965201C413C2}" type="pres">
      <dgm:prSet presAssocID="{40EBAF86-2AC8-48DE-A3CC-6AA610AEE9C9}" presName="compNode" presStyleCnt="0"/>
      <dgm:spPr/>
    </dgm:pt>
    <dgm:pt modelId="{3CD1CD3B-7D5E-417C-A186-CCBF77B36563}" type="pres">
      <dgm:prSet presAssocID="{40EBAF86-2AC8-48DE-A3CC-6AA610AEE9C9}" presName="bgRect" presStyleLbl="bgShp" presStyleIdx="4" presStyleCnt="5"/>
      <dgm:spPr/>
    </dgm:pt>
    <dgm:pt modelId="{8A526F22-E08F-4D9E-9DCB-92F0061AABD3}" type="pres">
      <dgm:prSet presAssocID="{40EBAF86-2AC8-48DE-A3CC-6AA610AEE9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93000E2-B51C-40A1-994A-86BFBDC7675D}" type="pres">
      <dgm:prSet presAssocID="{40EBAF86-2AC8-48DE-A3CC-6AA610AEE9C9}" presName="spaceRect" presStyleCnt="0"/>
      <dgm:spPr/>
    </dgm:pt>
    <dgm:pt modelId="{3A2E700A-54E3-4B4B-9D2B-CFEBB7DFA052}" type="pres">
      <dgm:prSet presAssocID="{40EBAF86-2AC8-48DE-A3CC-6AA610AEE9C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FACED02-19FA-4AD9-A90B-6968D0AF36FE}" srcId="{85D6E4D8-6255-44AE-A455-4C614AEF8FA6}" destId="{1B16103D-8F01-419B-A72D-ED9ACA495579}" srcOrd="1" destOrd="0" parTransId="{BEE4910D-4BD4-47E7-BB4F-F25FC4EBCAD1}" sibTransId="{E980780B-2788-42AF-96F3-C2FD5195E056}"/>
    <dgm:cxn modelId="{FB3E7E15-9F3B-4E62-8A9C-102C3C211301}" type="presOf" srcId="{1B16103D-8F01-419B-A72D-ED9ACA495579}" destId="{32872038-2723-4345-A08A-3A69609520D7}" srcOrd="0" destOrd="0" presId="urn:microsoft.com/office/officeart/2018/2/layout/IconVerticalSolidList"/>
    <dgm:cxn modelId="{5655FB21-FAAC-49A6-9F23-6813A36A66EA}" type="presOf" srcId="{499A47AF-5F7F-4F36-B13A-5C6ED22970AA}" destId="{3269FDE0-BBE3-475A-B8BB-153C661A9EFE}" srcOrd="0" destOrd="0" presId="urn:microsoft.com/office/officeart/2018/2/layout/IconVerticalSolidList"/>
    <dgm:cxn modelId="{AED8AF23-49B9-40CF-B80D-80EDA4B92F91}" type="presOf" srcId="{CFA68B5B-37E7-438E-836E-C2F03E55517E}" destId="{00884B96-688F-4438-B54F-8FE991F5CEFE}" srcOrd="0" destOrd="0" presId="urn:microsoft.com/office/officeart/2018/2/layout/IconVerticalSolidList"/>
    <dgm:cxn modelId="{8AFA6A2E-05BE-4F90-96A9-416A160A390E}" type="presOf" srcId="{85D6E4D8-6255-44AE-A455-4C614AEF8FA6}" destId="{02E66FAF-17A0-4C72-B0FF-A5115460D97B}" srcOrd="0" destOrd="0" presId="urn:microsoft.com/office/officeart/2018/2/layout/IconVerticalSolidList"/>
    <dgm:cxn modelId="{FF92FF5F-CAE4-41D8-9758-2E298AE9EBDA}" type="presOf" srcId="{DE50A96C-7CAB-402A-961C-2F79719DE181}" destId="{069637A8-898A-4211-AF54-AE7FFAB29415}" srcOrd="0" destOrd="0" presId="urn:microsoft.com/office/officeart/2018/2/layout/IconVerticalSolidList"/>
    <dgm:cxn modelId="{DBDEF941-49E8-485C-877F-7984FE58B511}" srcId="{85D6E4D8-6255-44AE-A455-4C614AEF8FA6}" destId="{CFA68B5B-37E7-438E-836E-C2F03E55517E}" srcOrd="3" destOrd="0" parTransId="{68DED67C-71CD-48BC-A3D2-13D01BD46975}" sibTransId="{9588478B-0863-40C4-8C17-427025E5381C}"/>
    <dgm:cxn modelId="{FDCFFC6E-5379-45FD-8072-6DC8BEE2DA40}" type="presOf" srcId="{40EBAF86-2AC8-48DE-A3CC-6AA610AEE9C9}" destId="{3A2E700A-54E3-4B4B-9D2B-CFEBB7DFA052}" srcOrd="0" destOrd="0" presId="urn:microsoft.com/office/officeart/2018/2/layout/IconVerticalSolidList"/>
    <dgm:cxn modelId="{72474859-ED4F-44AC-A995-DBEBED07F364}" srcId="{85D6E4D8-6255-44AE-A455-4C614AEF8FA6}" destId="{499A47AF-5F7F-4F36-B13A-5C6ED22970AA}" srcOrd="2" destOrd="0" parTransId="{DA7495AE-8792-4036-BB87-2C18D924D468}" sibTransId="{B5A5DC9E-E65D-49EF-A9BB-671EDE6DD197}"/>
    <dgm:cxn modelId="{734497BE-EF11-4DFA-BAAD-EED786A96BBB}" srcId="{85D6E4D8-6255-44AE-A455-4C614AEF8FA6}" destId="{40EBAF86-2AC8-48DE-A3CC-6AA610AEE9C9}" srcOrd="4" destOrd="0" parTransId="{9626EA7F-4753-46FF-9817-3233741E6732}" sibTransId="{E4F7ADD9-FFEE-4CE3-858C-8A9F8DD300AA}"/>
    <dgm:cxn modelId="{179C35D9-7C1C-47C9-940C-D105A4E68901}" srcId="{85D6E4D8-6255-44AE-A455-4C614AEF8FA6}" destId="{DE50A96C-7CAB-402A-961C-2F79719DE181}" srcOrd="0" destOrd="0" parTransId="{6A36E3DD-D6E8-4B28-BF8A-D8D077E8600B}" sibTransId="{931ED93D-61A0-49D8-9D0E-B92206663213}"/>
    <dgm:cxn modelId="{BF1D283F-C76E-4FB9-90C7-8CC760DA6085}" type="presParOf" srcId="{02E66FAF-17A0-4C72-B0FF-A5115460D97B}" destId="{47ADC0F6-47C1-451E-876F-A3183CCB8C7D}" srcOrd="0" destOrd="0" presId="urn:microsoft.com/office/officeart/2018/2/layout/IconVerticalSolidList"/>
    <dgm:cxn modelId="{FE1B25D1-A54A-48E9-A9E4-350D8878B903}" type="presParOf" srcId="{47ADC0F6-47C1-451E-876F-A3183CCB8C7D}" destId="{8EED1932-9FB0-4873-A37C-2BBF35E8665C}" srcOrd="0" destOrd="0" presId="urn:microsoft.com/office/officeart/2018/2/layout/IconVerticalSolidList"/>
    <dgm:cxn modelId="{C1E21EF0-3720-469D-90D1-8A5479B2676D}" type="presParOf" srcId="{47ADC0F6-47C1-451E-876F-A3183CCB8C7D}" destId="{C23EDC3E-81CB-438A-B9E5-8BD6D22370E0}" srcOrd="1" destOrd="0" presId="urn:microsoft.com/office/officeart/2018/2/layout/IconVerticalSolidList"/>
    <dgm:cxn modelId="{382E868D-C463-4A76-9676-F8EE00F43917}" type="presParOf" srcId="{47ADC0F6-47C1-451E-876F-A3183CCB8C7D}" destId="{F236A5B5-FAE6-4AA3-9DEF-6342271D5B00}" srcOrd="2" destOrd="0" presId="urn:microsoft.com/office/officeart/2018/2/layout/IconVerticalSolidList"/>
    <dgm:cxn modelId="{87B44FBE-64CB-4209-85E4-A5193FBE841C}" type="presParOf" srcId="{47ADC0F6-47C1-451E-876F-A3183CCB8C7D}" destId="{069637A8-898A-4211-AF54-AE7FFAB29415}" srcOrd="3" destOrd="0" presId="urn:microsoft.com/office/officeart/2018/2/layout/IconVerticalSolidList"/>
    <dgm:cxn modelId="{82A6FF01-BF79-4FCD-B643-A9A6397E84B7}" type="presParOf" srcId="{02E66FAF-17A0-4C72-B0FF-A5115460D97B}" destId="{EC01BE21-3EB6-42C8-B668-6DF42DF436E6}" srcOrd="1" destOrd="0" presId="urn:microsoft.com/office/officeart/2018/2/layout/IconVerticalSolidList"/>
    <dgm:cxn modelId="{9EF32143-5610-4DB3-8CA9-2E88827E63FB}" type="presParOf" srcId="{02E66FAF-17A0-4C72-B0FF-A5115460D97B}" destId="{37484F1F-0CBA-4F62-84F1-6BB3410BBAE6}" srcOrd="2" destOrd="0" presId="urn:microsoft.com/office/officeart/2018/2/layout/IconVerticalSolidList"/>
    <dgm:cxn modelId="{ABBC4EED-912B-4AF5-A5CE-89821919ED5D}" type="presParOf" srcId="{37484F1F-0CBA-4F62-84F1-6BB3410BBAE6}" destId="{713ADB44-0808-4D23-9B24-4239DF8857B2}" srcOrd="0" destOrd="0" presId="urn:microsoft.com/office/officeart/2018/2/layout/IconVerticalSolidList"/>
    <dgm:cxn modelId="{6A16D3F9-2CC7-452E-8D65-9E8A8E6C5C0E}" type="presParOf" srcId="{37484F1F-0CBA-4F62-84F1-6BB3410BBAE6}" destId="{51808BE6-E21E-42C0-A8C1-F5C6E11FA00A}" srcOrd="1" destOrd="0" presId="urn:microsoft.com/office/officeart/2018/2/layout/IconVerticalSolidList"/>
    <dgm:cxn modelId="{9EA4C780-6854-4E90-9E74-C921E2C1D2AC}" type="presParOf" srcId="{37484F1F-0CBA-4F62-84F1-6BB3410BBAE6}" destId="{2B8F67F7-27C7-494A-AA6E-3060A386930D}" srcOrd="2" destOrd="0" presId="urn:microsoft.com/office/officeart/2018/2/layout/IconVerticalSolidList"/>
    <dgm:cxn modelId="{C2522EB4-2FEC-4C98-867C-2F97F3FF4614}" type="presParOf" srcId="{37484F1F-0CBA-4F62-84F1-6BB3410BBAE6}" destId="{32872038-2723-4345-A08A-3A69609520D7}" srcOrd="3" destOrd="0" presId="urn:microsoft.com/office/officeart/2018/2/layout/IconVerticalSolidList"/>
    <dgm:cxn modelId="{734789EA-CC40-4C41-9595-222000388F69}" type="presParOf" srcId="{02E66FAF-17A0-4C72-B0FF-A5115460D97B}" destId="{950E2E08-4D10-4B35-ABC7-0985BB21C73E}" srcOrd="3" destOrd="0" presId="urn:microsoft.com/office/officeart/2018/2/layout/IconVerticalSolidList"/>
    <dgm:cxn modelId="{1CDBE890-6FFF-4305-A532-7F09C981AAC5}" type="presParOf" srcId="{02E66FAF-17A0-4C72-B0FF-A5115460D97B}" destId="{4D7BF612-974C-4347-8063-700C708D9151}" srcOrd="4" destOrd="0" presId="urn:microsoft.com/office/officeart/2018/2/layout/IconVerticalSolidList"/>
    <dgm:cxn modelId="{E5E93B27-8F95-4F6D-BA78-EED26BFB96E8}" type="presParOf" srcId="{4D7BF612-974C-4347-8063-700C708D9151}" destId="{4298FA6E-EAD7-4E81-A141-90E4E43CF4E3}" srcOrd="0" destOrd="0" presId="urn:microsoft.com/office/officeart/2018/2/layout/IconVerticalSolidList"/>
    <dgm:cxn modelId="{028CD226-A748-4E63-8FED-A6B73C326D93}" type="presParOf" srcId="{4D7BF612-974C-4347-8063-700C708D9151}" destId="{971DEE24-53DD-473B-848C-84D13272B683}" srcOrd="1" destOrd="0" presId="urn:microsoft.com/office/officeart/2018/2/layout/IconVerticalSolidList"/>
    <dgm:cxn modelId="{F23AF2C6-4E73-48E2-9BA8-9FBFECC39DE4}" type="presParOf" srcId="{4D7BF612-974C-4347-8063-700C708D9151}" destId="{F9CF2BED-AC61-4C4E-9DE3-216D3A5E8033}" srcOrd="2" destOrd="0" presId="urn:microsoft.com/office/officeart/2018/2/layout/IconVerticalSolidList"/>
    <dgm:cxn modelId="{880FF43F-30AF-47E2-B248-F0AEDC40560E}" type="presParOf" srcId="{4D7BF612-974C-4347-8063-700C708D9151}" destId="{3269FDE0-BBE3-475A-B8BB-153C661A9EFE}" srcOrd="3" destOrd="0" presId="urn:microsoft.com/office/officeart/2018/2/layout/IconVerticalSolidList"/>
    <dgm:cxn modelId="{9887796C-B2F0-4EF7-B9B6-65B0E8F4167F}" type="presParOf" srcId="{02E66FAF-17A0-4C72-B0FF-A5115460D97B}" destId="{E1382CBB-2E16-4775-8C87-34FB73C70EBA}" srcOrd="5" destOrd="0" presId="urn:microsoft.com/office/officeart/2018/2/layout/IconVerticalSolidList"/>
    <dgm:cxn modelId="{0E90EBAF-C51E-4F28-9059-56BE21389174}" type="presParOf" srcId="{02E66FAF-17A0-4C72-B0FF-A5115460D97B}" destId="{2712267A-E90C-422C-8F5A-3A73C9E41BAE}" srcOrd="6" destOrd="0" presId="urn:microsoft.com/office/officeart/2018/2/layout/IconVerticalSolidList"/>
    <dgm:cxn modelId="{EFBD6D16-F6A1-4F59-86EA-0D5F20216130}" type="presParOf" srcId="{2712267A-E90C-422C-8F5A-3A73C9E41BAE}" destId="{D6B5B16E-C753-41A6-A955-1E57671AA1E0}" srcOrd="0" destOrd="0" presId="urn:microsoft.com/office/officeart/2018/2/layout/IconVerticalSolidList"/>
    <dgm:cxn modelId="{173D2A23-A260-4B0C-A0E9-FFF2D75064C2}" type="presParOf" srcId="{2712267A-E90C-422C-8F5A-3A73C9E41BAE}" destId="{C4779646-BB40-4B83-8217-592D90D42E19}" srcOrd="1" destOrd="0" presId="urn:microsoft.com/office/officeart/2018/2/layout/IconVerticalSolidList"/>
    <dgm:cxn modelId="{4F1C8367-A491-4DBC-96AD-EE07120705CA}" type="presParOf" srcId="{2712267A-E90C-422C-8F5A-3A73C9E41BAE}" destId="{8AD92205-1FED-4507-8709-6514527D694F}" srcOrd="2" destOrd="0" presId="urn:microsoft.com/office/officeart/2018/2/layout/IconVerticalSolidList"/>
    <dgm:cxn modelId="{8040F240-7676-4715-8D85-6D04EBCE0812}" type="presParOf" srcId="{2712267A-E90C-422C-8F5A-3A73C9E41BAE}" destId="{00884B96-688F-4438-B54F-8FE991F5CEFE}" srcOrd="3" destOrd="0" presId="urn:microsoft.com/office/officeart/2018/2/layout/IconVerticalSolidList"/>
    <dgm:cxn modelId="{6E036917-F517-4973-ABAD-47C9174EA4F7}" type="presParOf" srcId="{02E66FAF-17A0-4C72-B0FF-A5115460D97B}" destId="{56B888FE-AF63-43A5-83D1-C12ED6765B61}" srcOrd="7" destOrd="0" presId="urn:microsoft.com/office/officeart/2018/2/layout/IconVerticalSolidList"/>
    <dgm:cxn modelId="{033AC6CF-B5CC-4BF9-9EA3-97F6638E1619}" type="presParOf" srcId="{02E66FAF-17A0-4C72-B0FF-A5115460D97B}" destId="{E1E656A1-F987-4963-82D6-965201C413C2}" srcOrd="8" destOrd="0" presId="urn:microsoft.com/office/officeart/2018/2/layout/IconVerticalSolidList"/>
    <dgm:cxn modelId="{377F575C-6006-4892-89AA-DF6AA91692E6}" type="presParOf" srcId="{E1E656A1-F987-4963-82D6-965201C413C2}" destId="{3CD1CD3B-7D5E-417C-A186-CCBF77B36563}" srcOrd="0" destOrd="0" presId="urn:microsoft.com/office/officeart/2018/2/layout/IconVerticalSolidList"/>
    <dgm:cxn modelId="{EC282BE1-DBBB-4C78-9F04-F4FD54750CFB}" type="presParOf" srcId="{E1E656A1-F987-4963-82D6-965201C413C2}" destId="{8A526F22-E08F-4D9E-9DCB-92F0061AABD3}" srcOrd="1" destOrd="0" presId="urn:microsoft.com/office/officeart/2018/2/layout/IconVerticalSolidList"/>
    <dgm:cxn modelId="{6BD67C63-2C8F-475F-990E-9B9835AF2321}" type="presParOf" srcId="{E1E656A1-F987-4963-82D6-965201C413C2}" destId="{A93000E2-B51C-40A1-994A-86BFBDC7675D}" srcOrd="2" destOrd="0" presId="urn:microsoft.com/office/officeart/2018/2/layout/IconVerticalSolidList"/>
    <dgm:cxn modelId="{464D8B0D-7646-4FCC-B4BA-DF7E1D7BF0CF}" type="presParOf" srcId="{E1E656A1-F987-4963-82D6-965201C413C2}" destId="{3A2E700A-54E3-4B4B-9D2B-CFEBB7DFA0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E6C58-8E6B-446F-87B7-E73B54509EA1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FB33A22-378A-4E71-8E46-618B2B90113C}">
      <dgm:prSet/>
      <dgm:spPr/>
      <dgm:t>
        <a:bodyPr/>
        <a:lstStyle/>
        <a:p>
          <a:r>
            <a:rPr lang="en-IN"/>
            <a:t>Manual Retagging of Clusters.</a:t>
          </a:r>
          <a:endParaRPr lang="en-US"/>
        </a:p>
      </dgm:t>
    </dgm:pt>
    <dgm:pt modelId="{4ADA2BAA-374A-4D3F-AAD2-262AA55984EC}" type="parTrans" cxnId="{2FA9A035-958A-4CFF-BCEA-B8DFAFF1EF74}">
      <dgm:prSet/>
      <dgm:spPr/>
      <dgm:t>
        <a:bodyPr/>
        <a:lstStyle/>
        <a:p>
          <a:endParaRPr lang="en-US"/>
        </a:p>
      </dgm:t>
    </dgm:pt>
    <dgm:pt modelId="{55079157-F8C0-4DAB-883B-0E1FC5D4F7E2}" type="sibTrans" cxnId="{2FA9A035-958A-4CFF-BCEA-B8DFAFF1EF74}">
      <dgm:prSet/>
      <dgm:spPr/>
      <dgm:t>
        <a:bodyPr/>
        <a:lstStyle/>
        <a:p>
          <a:endParaRPr lang="en-US"/>
        </a:p>
      </dgm:t>
    </dgm:pt>
    <dgm:pt modelId="{12D96097-798E-412B-9AD6-52C783BA2908}">
      <dgm:prSet/>
      <dgm:spPr/>
      <dgm:t>
        <a:bodyPr/>
        <a:lstStyle/>
        <a:p>
          <a:r>
            <a:rPr lang="en-IN"/>
            <a:t>Pipeline to upload data and process the ticket dump.</a:t>
          </a:r>
          <a:endParaRPr lang="en-US"/>
        </a:p>
      </dgm:t>
    </dgm:pt>
    <dgm:pt modelId="{6022D95B-29A5-479E-B3A1-73CBFFAAC16D}" type="parTrans" cxnId="{7618886D-01C2-4552-9065-2FE89CA6F73F}">
      <dgm:prSet/>
      <dgm:spPr/>
      <dgm:t>
        <a:bodyPr/>
        <a:lstStyle/>
        <a:p>
          <a:endParaRPr lang="en-US"/>
        </a:p>
      </dgm:t>
    </dgm:pt>
    <dgm:pt modelId="{54D8AED7-5524-454A-BF3B-98076A7D0F50}" type="sibTrans" cxnId="{7618886D-01C2-4552-9065-2FE89CA6F73F}">
      <dgm:prSet/>
      <dgm:spPr/>
      <dgm:t>
        <a:bodyPr/>
        <a:lstStyle/>
        <a:p>
          <a:endParaRPr lang="en-US"/>
        </a:p>
      </dgm:t>
    </dgm:pt>
    <dgm:pt modelId="{C58D4DBE-B116-4A2C-835F-020B95942826}">
      <dgm:prSet/>
      <dgm:spPr/>
      <dgm:t>
        <a:bodyPr/>
        <a:lstStyle/>
        <a:p>
          <a:r>
            <a:rPr lang="en-IN"/>
            <a:t>Interactive Visualization Dashboards.</a:t>
          </a:r>
          <a:endParaRPr lang="en-US"/>
        </a:p>
      </dgm:t>
    </dgm:pt>
    <dgm:pt modelId="{AEC33451-9FB3-4CD2-9136-41E12FCA59F2}" type="parTrans" cxnId="{F87D1FC0-E812-4841-88B3-227CCD542505}">
      <dgm:prSet/>
      <dgm:spPr/>
      <dgm:t>
        <a:bodyPr/>
        <a:lstStyle/>
        <a:p>
          <a:endParaRPr lang="en-US"/>
        </a:p>
      </dgm:t>
    </dgm:pt>
    <dgm:pt modelId="{39947303-4780-4414-B42F-5E86FF50A23C}" type="sibTrans" cxnId="{F87D1FC0-E812-4841-88B3-227CCD542505}">
      <dgm:prSet/>
      <dgm:spPr/>
      <dgm:t>
        <a:bodyPr/>
        <a:lstStyle/>
        <a:p>
          <a:endParaRPr lang="en-US"/>
        </a:p>
      </dgm:t>
    </dgm:pt>
    <dgm:pt modelId="{FCCDD6DF-6B96-432B-A96E-1F9D70ECF496}">
      <dgm:prSet/>
      <dgm:spPr/>
      <dgm:t>
        <a:bodyPr/>
        <a:lstStyle/>
        <a:p>
          <a:r>
            <a:rPr lang="en-IN"/>
            <a:t>Comparison of the anomaly detected on different parameters.</a:t>
          </a:r>
          <a:endParaRPr lang="en-US"/>
        </a:p>
      </dgm:t>
    </dgm:pt>
    <dgm:pt modelId="{CBC394DD-88F0-40EC-B607-AEFDFAA31A59}" type="parTrans" cxnId="{9DB07F1E-070A-4AE4-98BF-61261C5455B4}">
      <dgm:prSet/>
      <dgm:spPr/>
      <dgm:t>
        <a:bodyPr/>
        <a:lstStyle/>
        <a:p>
          <a:endParaRPr lang="en-US"/>
        </a:p>
      </dgm:t>
    </dgm:pt>
    <dgm:pt modelId="{BABEAF0C-B6A7-4F7B-91F3-EC6D8215BEE2}" type="sibTrans" cxnId="{9DB07F1E-070A-4AE4-98BF-61261C5455B4}">
      <dgm:prSet/>
      <dgm:spPr/>
      <dgm:t>
        <a:bodyPr/>
        <a:lstStyle/>
        <a:p>
          <a:endParaRPr lang="en-US"/>
        </a:p>
      </dgm:t>
    </dgm:pt>
    <dgm:pt modelId="{00FE01F1-DB20-4AE3-B70E-2792D12D9CE3}">
      <dgm:prSet/>
      <dgm:spPr/>
      <dgm:t>
        <a:bodyPr/>
        <a:lstStyle/>
        <a:p>
          <a:r>
            <a:rPr lang="en-IN"/>
            <a:t>Trial and Error to find best embedding technique for the ticket dump.</a:t>
          </a:r>
          <a:endParaRPr lang="en-US"/>
        </a:p>
      </dgm:t>
    </dgm:pt>
    <dgm:pt modelId="{F9E8DE00-78DC-470A-9F40-A34719859AB4}" type="parTrans" cxnId="{949EF9C5-BCFC-4A8E-A2E5-BA84404B2C2A}">
      <dgm:prSet/>
      <dgm:spPr/>
      <dgm:t>
        <a:bodyPr/>
        <a:lstStyle/>
        <a:p>
          <a:endParaRPr lang="en-US"/>
        </a:p>
      </dgm:t>
    </dgm:pt>
    <dgm:pt modelId="{0EE5579E-2494-4389-B938-F8750F10A4AB}" type="sibTrans" cxnId="{949EF9C5-BCFC-4A8E-A2E5-BA84404B2C2A}">
      <dgm:prSet/>
      <dgm:spPr/>
      <dgm:t>
        <a:bodyPr/>
        <a:lstStyle/>
        <a:p>
          <a:endParaRPr lang="en-US"/>
        </a:p>
      </dgm:t>
    </dgm:pt>
    <dgm:pt modelId="{F2831243-86B1-48F6-AE75-E10BE47F9C3D}" type="pres">
      <dgm:prSet presAssocID="{674E6C58-8E6B-446F-87B7-E73B54509EA1}" presName="linear" presStyleCnt="0">
        <dgm:presLayoutVars>
          <dgm:animLvl val="lvl"/>
          <dgm:resizeHandles val="exact"/>
        </dgm:presLayoutVars>
      </dgm:prSet>
      <dgm:spPr/>
    </dgm:pt>
    <dgm:pt modelId="{4960289C-D9C0-40F0-8863-6BC0B8F8CEB2}" type="pres">
      <dgm:prSet presAssocID="{CFB33A22-378A-4E71-8E46-618B2B9011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4CD3B4-F1FE-43BC-B386-50246CE01983}" type="pres">
      <dgm:prSet presAssocID="{55079157-F8C0-4DAB-883B-0E1FC5D4F7E2}" presName="spacer" presStyleCnt="0"/>
      <dgm:spPr/>
    </dgm:pt>
    <dgm:pt modelId="{1E27CD19-4CA2-44CB-81DB-52D88C60CBB7}" type="pres">
      <dgm:prSet presAssocID="{12D96097-798E-412B-9AD6-52C783BA29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9C3719-C744-4F02-996C-8A6E0303FBE2}" type="pres">
      <dgm:prSet presAssocID="{54D8AED7-5524-454A-BF3B-98076A7D0F50}" presName="spacer" presStyleCnt="0"/>
      <dgm:spPr/>
    </dgm:pt>
    <dgm:pt modelId="{8C7F3F02-2294-4997-BD54-8E1869B15EE6}" type="pres">
      <dgm:prSet presAssocID="{C58D4DBE-B116-4A2C-835F-020B959428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05B982-CBD5-4BB0-A041-E7EC1463AF43}" type="pres">
      <dgm:prSet presAssocID="{39947303-4780-4414-B42F-5E86FF50A23C}" presName="spacer" presStyleCnt="0"/>
      <dgm:spPr/>
    </dgm:pt>
    <dgm:pt modelId="{E8ACF9C9-EA2B-4985-8704-BCEBA67B92EE}" type="pres">
      <dgm:prSet presAssocID="{FCCDD6DF-6B96-432B-A96E-1F9D70ECF49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EBB3DD-BED9-40AD-A94A-CF0E327BEA66}" type="pres">
      <dgm:prSet presAssocID="{BABEAF0C-B6A7-4F7B-91F3-EC6D8215BEE2}" presName="spacer" presStyleCnt="0"/>
      <dgm:spPr/>
    </dgm:pt>
    <dgm:pt modelId="{6BA84606-842A-474A-A1CC-2D9E0496F186}" type="pres">
      <dgm:prSet presAssocID="{00FE01F1-DB20-4AE3-B70E-2792D12D9CE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CA0431A-C638-41F2-9BBC-2692B8E76289}" type="presOf" srcId="{FCCDD6DF-6B96-432B-A96E-1F9D70ECF496}" destId="{E8ACF9C9-EA2B-4985-8704-BCEBA67B92EE}" srcOrd="0" destOrd="0" presId="urn:microsoft.com/office/officeart/2005/8/layout/vList2"/>
    <dgm:cxn modelId="{9DB07F1E-070A-4AE4-98BF-61261C5455B4}" srcId="{674E6C58-8E6B-446F-87B7-E73B54509EA1}" destId="{FCCDD6DF-6B96-432B-A96E-1F9D70ECF496}" srcOrd="3" destOrd="0" parTransId="{CBC394DD-88F0-40EC-B607-AEFDFAA31A59}" sibTransId="{BABEAF0C-B6A7-4F7B-91F3-EC6D8215BEE2}"/>
    <dgm:cxn modelId="{4F0E8430-AE59-403F-8E76-89301701D897}" type="presOf" srcId="{CFB33A22-378A-4E71-8E46-618B2B90113C}" destId="{4960289C-D9C0-40F0-8863-6BC0B8F8CEB2}" srcOrd="0" destOrd="0" presId="urn:microsoft.com/office/officeart/2005/8/layout/vList2"/>
    <dgm:cxn modelId="{2FA9A035-958A-4CFF-BCEA-B8DFAFF1EF74}" srcId="{674E6C58-8E6B-446F-87B7-E73B54509EA1}" destId="{CFB33A22-378A-4E71-8E46-618B2B90113C}" srcOrd="0" destOrd="0" parTransId="{4ADA2BAA-374A-4D3F-AAD2-262AA55984EC}" sibTransId="{55079157-F8C0-4DAB-883B-0E1FC5D4F7E2}"/>
    <dgm:cxn modelId="{7618886D-01C2-4552-9065-2FE89CA6F73F}" srcId="{674E6C58-8E6B-446F-87B7-E73B54509EA1}" destId="{12D96097-798E-412B-9AD6-52C783BA2908}" srcOrd="1" destOrd="0" parTransId="{6022D95B-29A5-479E-B3A1-73CBFFAAC16D}" sibTransId="{54D8AED7-5524-454A-BF3B-98076A7D0F50}"/>
    <dgm:cxn modelId="{CE278750-25A7-47AA-8501-DD7940F095C4}" type="presOf" srcId="{C58D4DBE-B116-4A2C-835F-020B95942826}" destId="{8C7F3F02-2294-4997-BD54-8E1869B15EE6}" srcOrd="0" destOrd="0" presId="urn:microsoft.com/office/officeart/2005/8/layout/vList2"/>
    <dgm:cxn modelId="{59B5729A-5A80-4844-9EFA-26EFCC43BA62}" type="presOf" srcId="{00FE01F1-DB20-4AE3-B70E-2792D12D9CE3}" destId="{6BA84606-842A-474A-A1CC-2D9E0496F186}" srcOrd="0" destOrd="0" presId="urn:microsoft.com/office/officeart/2005/8/layout/vList2"/>
    <dgm:cxn modelId="{875CBF9F-37DE-4643-91D5-510D2FF1F9B9}" type="presOf" srcId="{674E6C58-8E6B-446F-87B7-E73B54509EA1}" destId="{F2831243-86B1-48F6-AE75-E10BE47F9C3D}" srcOrd="0" destOrd="0" presId="urn:microsoft.com/office/officeart/2005/8/layout/vList2"/>
    <dgm:cxn modelId="{27301AB8-2D97-420B-8F5A-C57138576166}" type="presOf" srcId="{12D96097-798E-412B-9AD6-52C783BA2908}" destId="{1E27CD19-4CA2-44CB-81DB-52D88C60CBB7}" srcOrd="0" destOrd="0" presId="urn:microsoft.com/office/officeart/2005/8/layout/vList2"/>
    <dgm:cxn modelId="{F87D1FC0-E812-4841-88B3-227CCD542505}" srcId="{674E6C58-8E6B-446F-87B7-E73B54509EA1}" destId="{C58D4DBE-B116-4A2C-835F-020B95942826}" srcOrd="2" destOrd="0" parTransId="{AEC33451-9FB3-4CD2-9136-41E12FCA59F2}" sibTransId="{39947303-4780-4414-B42F-5E86FF50A23C}"/>
    <dgm:cxn modelId="{949EF9C5-BCFC-4A8E-A2E5-BA84404B2C2A}" srcId="{674E6C58-8E6B-446F-87B7-E73B54509EA1}" destId="{00FE01F1-DB20-4AE3-B70E-2792D12D9CE3}" srcOrd="4" destOrd="0" parTransId="{F9E8DE00-78DC-470A-9F40-A34719859AB4}" sibTransId="{0EE5579E-2494-4389-B938-F8750F10A4AB}"/>
    <dgm:cxn modelId="{EDD32B35-EC64-4866-908A-10AC57A139E2}" type="presParOf" srcId="{F2831243-86B1-48F6-AE75-E10BE47F9C3D}" destId="{4960289C-D9C0-40F0-8863-6BC0B8F8CEB2}" srcOrd="0" destOrd="0" presId="urn:microsoft.com/office/officeart/2005/8/layout/vList2"/>
    <dgm:cxn modelId="{DF6DC963-46A6-435D-9AB0-5A9983B1F37A}" type="presParOf" srcId="{F2831243-86B1-48F6-AE75-E10BE47F9C3D}" destId="{824CD3B4-F1FE-43BC-B386-50246CE01983}" srcOrd="1" destOrd="0" presId="urn:microsoft.com/office/officeart/2005/8/layout/vList2"/>
    <dgm:cxn modelId="{B9CDF8AE-CC69-481B-B716-E4FC9AE89D48}" type="presParOf" srcId="{F2831243-86B1-48F6-AE75-E10BE47F9C3D}" destId="{1E27CD19-4CA2-44CB-81DB-52D88C60CBB7}" srcOrd="2" destOrd="0" presId="urn:microsoft.com/office/officeart/2005/8/layout/vList2"/>
    <dgm:cxn modelId="{E4E72D70-0632-4B54-B973-FC91ECF0D061}" type="presParOf" srcId="{F2831243-86B1-48F6-AE75-E10BE47F9C3D}" destId="{669C3719-C744-4F02-996C-8A6E0303FBE2}" srcOrd="3" destOrd="0" presId="urn:microsoft.com/office/officeart/2005/8/layout/vList2"/>
    <dgm:cxn modelId="{0A10DCA7-2B69-42C3-B220-08EF0E39BCF5}" type="presParOf" srcId="{F2831243-86B1-48F6-AE75-E10BE47F9C3D}" destId="{8C7F3F02-2294-4997-BD54-8E1869B15EE6}" srcOrd="4" destOrd="0" presId="urn:microsoft.com/office/officeart/2005/8/layout/vList2"/>
    <dgm:cxn modelId="{A8753D30-F4A7-4B03-BE14-1E7971181B2B}" type="presParOf" srcId="{F2831243-86B1-48F6-AE75-E10BE47F9C3D}" destId="{D105B982-CBD5-4BB0-A041-E7EC1463AF43}" srcOrd="5" destOrd="0" presId="urn:microsoft.com/office/officeart/2005/8/layout/vList2"/>
    <dgm:cxn modelId="{76D2BCA3-2093-45BF-9032-AA9C02DBCE83}" type="presParOf" srcId="{F2831243-86B1-48F6-AE75-E10BE47F9C3D}" destId="{E8ACF9C9-EA2B-4985-8704-BCEBA67B92EE}" srcOrd="6" destOrd="0" presId="urn:microsoft.com/office/officeart/2005/8/layout/vList2"/>
    <dgm:cxn modelId="{EBFA865C-83F6-42D5-915E-C30E6E091F14}" type="presParOf" srcId="{F2831243-86B1-48F6-AE75-E10BE47F9C3D}" destId="{EDEBB3DD-BED9-40AD-A94A-CF0E327BEA66}" srcOrd="7" destOrd="0" presId="urn:microsoft.com/office/officeart/2005/8/layout/vList2"/>
    <dgm:cxn modelId="{6DC850FF-6CA9-4423-8133-9F51EC30F1D2}" type="presParOf" srcId="{F2831243-86B1-48F6-AE75-E10BE47F9C3D}" destId="{6BA84606-842A-474A-A1CC-2D9E0496F18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03B5-10BE-4892-A647-3195E25ECB7B}">
      <dsp:nvSpPr>
        <dsp:cNvPr id="0" name=""/>
        <dsp:cNvSpPr/>
      </dsp:nvSpPr>
      <dsp:spPr>
        <a:xfrm>
          <a:off x="0" y="807101"/>
          <a:ext cx="11486969" cy="14900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62C4C-F3EF-4515-BEFA-0BBD29BD1EE5}">
      <dsp:nvSpPr>
        <dsp:cNvPr id="0" name=""/>
        <dsp:cNvSpPr/>
      </dsp:nvSpPr>
      <dsp:spPr>
        <a:xfrm>
          <a:off x="450735" y="1142358"/>
          <a:ext cx="819518" cy="81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711C0-84A6-4C0E-B21D-CE29D49CF0AD}">
      <dsp:nvSpPr>
        <dsp:cNvPr id="0" name=""/>
        <dsp:cNvSpPr/>
      </dsp:nvSpPr>
      <dsp:spPr>
        <a:xfrm>
          <a:off x="1720988" y="807101"/>
          <a:ext cx="9765980" cy="14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95" tIns="157695" rIns="157695" bIns="1576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Categorization of the Application support ticket data based on description/summary</a:t>
          </a:r>
        </a:p>
      </dsp:txBody>
      <dsp:txXfrm>
        <a:off x="1720988" y="807101"/>
        <a:ext cx="9765980" cy="1490033"/>
      </dsp:txXfrm>
    </dsp:sp>
    <dsp:sp modelId="{FEBD56B7-BE2D-4510-8CC4-97531F958DBB}">
      <dsp:nvSpPr>
        <dsp:cNvPr id="0" name=""/>
        <dsp:cNvSpPr/>
      </dsp:nvSpPr>
      <dsp:spPr>
        <a:xfrm>
          <a:off x="0" y="2669642"/>
          <a:ext cx="11486969" cy="14900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AF08D-3BEE-42FA-8623-EA5F8A8362C0}">
      <dsp:nvSpPr>
        <dsp:cNvPr id="0" name=""/>
        <dsp:cNvSpPr/>
      </dsp:nvSpPr>
      <dsp:spPr>
        <a:xfrm>
          <a:off x="450735" y="3004900"/>
          <a:ext cx="819518" cy="81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19210-C185-4236-B628-4FE0A3BCAC2E}">
      <dsp:nvSpPr>
        <dsp:cNvPr id="0" name=""/>
        <dsp:cNvSpPr/>
      </dsp:nvSpPr>
      <dsp:spPr>
        <a:xfrm>
          <a:off x="1720988" y="2669642"/>
          <a:ext cx="9765980" cy="14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95" tIns="157695" rIns="157695" bIns="1576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the ticket trends through patterns and detect the anomalies &amp; refresh the data to present a revised view</a:t>
          </a:r>
        </a:p>
      </dsp:txBody>
      <dsp:txXfrm>
        <a:off x="1720988" y="2669642"/>
        <a:ext cx="9765980" cy="1490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508AE-54AB-4924-97FD-4C3C27C5F67F}">
      <dsp:nvSpPr>
        <dsp:cNvPr id="0" name=""/>
        <dsp:cNvSpPr/>
      </dsp:nvSpPr>
      <dsp:spPr>
        <a:xfrm>
          <a:off x="770246" y="1161214"/>
          <a:ext cx="1467315" cy="14673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ABEAC-3F7C-4802-9C23-BF9D75835F91}">
      <dsp:nvSpPr>
        <dsp:cNvPr id="0" name=""/>
        <dsp:cNvSpPr/>
      </dsp:nvSpPr>
      <dsp:spPr>
        <a:xfrm>
          <a:off x="1082953" y="1473920"/>
          <a:ext cx="841902" cy="841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636E4-762E-4FE1-B98C-414700D30D2E}">
      <dsp:nvSpPr>
        <dsp:cNvPr id="0" name=""/>
        <dsp:cNvSpPr/>
      </dsp:nvSpPr>
      <dsp:spPr>
        <a:xfrm>
          <a:off x="301186" y="3085562"/>
          <a:ext cx="24054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Python</a:t>
          </a:r>
          <a:endParaRPr lang="en-US" sz="2700" kern="1200"/>
        </a:p>
      </dsp:txBody>
      <dsp:txXfrm>
        <a:off x="301186" y="3085562"/>
        <a:ext cx="2405435" cy="720000"/>
      </dsp:txXfrm>
    </dsp:sp>
    <dsp:sp modelId="{901DD4EF-477D-4DA4-97D9-A6F5B718D949}">
      <dsp:nvSpPr>
        <dsp:cNvPr id="0" name=""/>
        <dsp:cNvSpPr/>
      </dsp:nvSpPr>
      <dsp:spPr>
        <a:xfrm>
          <a:off x="3596633" y="1161214"/>
          <a:ext cx="1467315" cy="14673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55757-AD3D-41E7-A49A-64CC46346ECE}">
      <dsp:nvSpPr>
        <dsp:cNvPr id="0" name=""/>
        <dsp:cNvSpPr/>
      </dsp:nvSpPr>
      <dsp:spPr>
        <a:xfrm>
          <a:off x="3909339" y="1473920"/>
          <a:ext cx="841902" cy="8419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C8607-2619-4647-9922-754876229A63}">
      <dsp:nvSpPr>
        <dsp:cNvPr id="0" name=""/>
        <dsp:cNvSpPr/>
      </dsp:nvSpPr>
      <dsp:spPr>
        <a:xfrm>
          <a:off x="3127573" y="3085562"/>
          <a:ext cx="24054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Django Web Framework</a:t>
          </a:r>
          <a:endParaRPr lang="en-US" sz="2700" kern="1200"/>
        </a:p>
      </dsp:txBody>
      <dsp:txXfrm>
        <a:off x="3127573" y="3085562"/>
        <a:ext cx="2405435" cy="720000"/>
      </dsp:txXfrm>
    </dsp:sp>
    <dsp:sp modelId="{6A383B21-6DB6-4D23-BE14-E24598521360}">
      <dsp:nvSpPr>
        <dsp:cNvPr id="0" name=""/>
        <dsp:cNvSpPr/>
      </dsp:nvSpPr>
      <dsp:spPr>
        <a:xfrm>
          <a:off x="6423020" y="1161214"/>
          <a:ext cx="1467315" cy="14673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4F8E0-BF07-4605-B185-FAAC3483A302}">
      <dsp:nvSpPr>
        <dsp:cNvPr id="0" name=""/>
        <dsp:cNvSpPr/>
      </dsp:nvSpPr>
      <dsp:spPr>
        <a:xfrm>
          <a:off x="6735726" y="1473920"/>
          <a:ext cx="841902" cy="8419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F0EC0-1833-48BB-8999-F49469D32853}">
      <dsp:nvSpPr>
        <dsp:cNvPr id="0" name=""/>
        <dsp:cNvSpPr/>
      </dsp:nvSpPr>
      <dsp:spPr>
        <a:xfrm>
          <a:off x="5953960" y="3085562"/>
          <a:ext cx="24054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MySQL</a:t>
          </a:r>
          <a:endParaRPr lang="en-US" sz="2700" kern="1200"/>
        </a:p>
      </dsp:txBody>
      <dsp:txXfrm>
        <a:off x="5953960" y="3085562"/>
        <a:ext cx="2405435" cy="720000"/>
      </dsp:txXfrm>
    </dsp:sp>
    <dsp:sp modelId="{5C058223-1239-4A2E-9C49-344CA70F7364}">
      <dsp:nvSpPr>
        <dsp:cNvPr id="0" name=""/>
        <dsp:cNvSpPr/>
      </dsp:nvSpPr>
      <dsp:spPr>
        <a:xfrm>
          <a:off x="9249406" y="1161214"/>
          <a:ext cx="1467315" cy="14673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A58C9-10D8-44FB-8DBD-48446E8650DD}">
      <dsp:nvSpPr>
        <dsp:cNvPr id="0" name=""/>
        <dsp:cNvSpPr/>
      </dsp:nvSpPr>
      <dsp:spPr>
        <a:xfrm>
          <a:off x="9562113" y="1473920"/>
          <a:ext cx="841902" cy="8419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4F3A6-80CA-4758-B94C-CC72F461E46D}">
      <dsp:nvSpPr>
        <dsp:cNvPr id="0" name=""/>
        <dsp:cNvSpPr/>
      </dsp:nvSpPr>
      <dsp:spPr>
        <a:xfrm>
          <a:off x="8780346" y="3085562"/>
          <a:ext cx="24054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ML libraries</a:t>
          </a:r>
          <a:endParaRPr lang="en-US" sz="2700" kern="1200"/>
        </a:p>
      </dsp:txBody>
      <dsp:txXfrm>
        <a:off x="8780346" y="3085562"/>
        <a:ext cx="240543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44327-0F9A-48A5-B5A7-E9B24AD64A31}">
      <dsp:nvSpPr>
        <dsp:cNvPr id="0" name=""/>
        <dsp:cNvSpPr/>
      </dsp:nvSpPr>
      <dsp:spPr>
        <a:xfrm>
          <a:off x="663695" y="238524"/>
          <a:ext cx="2425404" cy="84231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9E532-9AE7-4FC4-A375-0FB0CFBD9C0B}">
      <dsp:nvSpPr>
        <dsp:cNvPr id="0" name=""/>
        <dsp:cNvSpPr/>
      </dsp:nvSpPr>
      <dsp:spPr>
        <a:xfrm>
          <a:off x="1645138" y="2301058"/>
          <a:ext cx="470039" cy="30082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D9F15-8471-4EB8-9EC2-2420F1D050F2}">
      <dsp:nvSpPr>
        <dsp:cNvPr id="0" name=""/>
        <dsp:cNvSpPr/>
      </dsp:nvSpPr>
      <dsp:spPr>
        <a:xfrm>
          <a:off x="752063" y="2541718"/>
          <a:ext cx="2256190" cy="56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Pre-Processed Data</a:t>
          </a:r>
        </a:p>
      </dsp:txBody>
      <dsp:txXfrm>
        <a:off x="752063" y="2541718"/>
        <a:ext cx="2256190" cy="564047"/>
      </dsp:txXfrm>
    </dsp:sp>
    <dsp:sp modelId="{401D9EDC-D156-4C2C-B86A-B939C6EC8BAC}">
      <dsp:nvSpPr>
        <dsp:cNvPr id="0" name=""/>
        <dsp:cNvSpPr/>
      </dsp:nvSpPr>
      <dsp:spPr>
        <a:xfrm>
          <a:off x="1545490" y="1145888"/>
          <a:ext cx="846071" cy="846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Word Standardization</a:t>
          </a:r>
        </a:p>
      </dsp:txBody>
      <dsp:txXfrm>
        <a:off x="1669394" y="1269792"/>
        <a:ext cx="598263" cy="598263"/>
      </dsp:txXfrm>
    </dsp:sp>
    <dsp:sp modelId="{0F8C1AA2-2F4F-4882-8A12-FC901B60C740}">
      <dsp:nvSpPr>
        <dsp:cNvPr id="0" name=""/>
        <dsp:cNvSpPr/>
      </dsp:nvSpPr>
      <dsp:spPr>
        <a:xfrm>
          <a:off x="940079" y="511147"/>
          <a:ext cx="846071" cy="846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Text Normalization</a:t>
          </a:r>
        </a:p>
      </dsp:txBody>
      <dsp:txXfrm>
        <a:off x="1063983" y="635051"/>
        <a:ext cx="598263" cy="598263"/>
      </dsp:txXfrm>
    </dsp:sp>
    <dsp:sp modelId="{2DFBF40A-A8FB-434B-AA9D-04C0583071CC}">
      <dsp:nvSpPr>
        <dsp:cNvPr id="0" name=""/>
        <dsp:cNvSpPr/>
      </dsp:nvSpPr>
      <dsp:spPr>
        <a:xfrm>
          <a:off x="1804952" y="306586"/>
          <a:ext cx="846071" cy="846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Noise entity removal</a:t>
          </a:r>
        </a:p>
      </dsp:txBody>
      <dsp:txXfrm>
        <a:off x="1928856" y="430490"/>
        <a:ext cx="598263" cy="598263"/>
      </dsp:txXfrm>
    </dsp:sp>
    <dsp:sp modelId="{8ED5FA0D-9F51-4F80-B469-5D61E7A10165}">
      <dsp:nvSpPr>
        <dsp:cNvPr id="0" name=""/>
        <dsp:cNvSpPr/>
      </dsp:nvSpPr>
      <dsp:spPr>
        <a:xfrm>
          <a:off x="564047" y="135115"/>
          <a:ext cx="2632221" cy="210577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D1932-9FB0-4873-A37C-2BBF35E8665C}">
      <dsp:nvSpPr>
        <dsp:cNvPr id="0" name=""/>
        <dsp:cNvSpPr/>
      </dsp:nvSpPr>
      <dsp:spPr>
        <a:xfrm>
          <a:off x="0" y="3880"/>
          <a:ext cx="11486969" cy="826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EDC3E-81CB-438A-B9E5-8BD6D22370E0}">
      <dsp:nvSpPr>
        <dsp:cNvPr id="0" name=""/>
        <dsp:cNvSpPr/>
      </dsp:nvSpPr>
      <dsp:spPr>
        <a:xfrm>
          <a:off x="250017" y="189843"/>
          <a:ext cx="454576" cy="45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637A8-898A-4211-AF54-AE7FFAB29415}">
      <dsp:nvSpPr>
        <dsp:cNvPr id="0" name=""/>
        <dsp:cNvSpPr/>
      </dsp:nvSpPr>
      <dsp:spPr>
        <a:xfrm>
          <a:off x="954610" y="3880"/>
          <a:ext cx="10532358" cy="82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72" tIns="87472" rIns="87472" bIns="874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Ticket Data was huge for it to be trained in CPU.</a:t>
          </a:r>
          <a:endParaRPr lang="en-US" sz="1900" kern="1200"/>
        </a:p>
      </dsp:txBody>
      <dsp:txXfrm>
        <a:off x="954610" y="3880"/>
        <a:ext cx="10532358" cy="826502"/>
      </dsp:txXfrm>
    </dsp:sp>
    <dsp:sp modelId="{713ADB44-0808-4D23-9B24-4239DF8857B2}">
      <dsp:nvSpPr>
        <dsp:cNvPr id="0" name=""/>
        <dsp:cNvSpPr/>
      </dsp:nvSpPr>
      <dsp:spPr>
        <a:xfrm>
          <a:off x="0" y="1037008"/>
          <a:ext cx="11486969" cy="826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08BE6-E21E-42C0-A8C1-F5C6E11FA00A}">
      <dsp:nvSpPr>
        <dsp:cNvPr id="0" name=""/>
        <dsp:cNvSpPr/>
      </dsp:nvSpPr>
      <dsp:spPr>
        <a:xfrm>
          <a:off x="250017" y="1222971"/>
          <a:ext cx="454576" cy="45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2038-2723-4345-A08A-3A69609520D7}">
      <dsp:nvSpPr>
        <dsp:cNvPr id="0" name=""/>
        <dsp:cNvSpPr/>
      </dsp:nvSpPr>
      <dsp:spPr>
        <a:xfrm>
          <a:off x="954610" y="1037008"/>
          <a:ext cx="10532358" cy="82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72" tIns="87472" rIns="87472" bIns="874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Pre-processing of the data took a lot of time.</a:t>
          </a:r>
          <a:endParaRPr lang="en-US" sz="1900" kern="1200"/>
        </a:p>
      </dsp:txBody>
      <dsp:txXfrm>
        <a:off x="954610" y="1037008"/>
        <a:ext cx="10532358" cy="826502"/>
      </dsp:txXfrm>
    </dsp:sp>
    <dsp:sp modelId="{4298FA6E-EAD7-4E81-A141-90E4E43CF4E3}">
      <dsp:nvSpPr>
        <dsp:cNvPr id="0" name=""/>
        <dsp:cNvSpPr/>
      </dsp:nvSpPr>
      <dsp:spPr>
        <a:xfrm>
          <a:off x="0" y="2070137"/>
          <a:ext cx="11486969" cy="826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DEE24-53DD-473B-848C-84D13272B683}">
      <dsp:nvSpPr>
        <dsp:cNvPr id="0" name=""/>
        <dsp:cNvSpPr/>
      </dsp:nvSpPr>
      <dsp:spPr>
        <a:xfrm>
          <a:off x="250017" y="2256100"/>
          <a:ext cx="454576" cy="45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9FDE0-BBE3-475A-B8BB-153C661A9EFE}">
      <dsp:nvSpPr>
        <dsp:cNvPr id="0" name=""/>
        <dsp:cNvSpPr/>
      </dsp:nvSpPr>
      <dsp:spPr>
        <a:xfrm>
          <a:off x="954610" y="2070137"/>
          <a:ext cx="10532358" cy="82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72" tIns="87472" rIns="87472" bIns="874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Time Constraint.</a:t>
          </a:r>
          <a:endParaRPr lang="en-US" sz="1900" kern="1200"/>
        </a:p>
      </dsp:txBody>
      <dsp:txXfrm>
        <a:off x="954610" y="2070137"/>
        <a:ext cx="10532358" cy="826502"/>
      </dsp:txXfrm>
    </dsp:sp>
    <dsp:sp modelId="{D6B5B16E-C753-41A6-A955-1E57671AA1E0}">
      <dsp:nvSpPr>
        <dsp:cNvPr id="0" name=""/>
        <dsp:cNvSpPr/>
      </dsp:nvSpPr>
      <dsp:spPr>
        <a:xfrm>
          <a:off x="0" y="3103265"/>
          <a:ext cx="11486969" cy="826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79646-BB40-4B83-8217-592D90D42E19}">
      <dsp:nvSpPr>
        <dsp:cNvPr id="0" name=""/>
        <dsp:cNvSpPr/>
      </dsp:nvSpPr>
      <dsp:spPr>
        <a:xfrm>
          <a:off x="250017" y="3289228"/>
          <a:ext cx="454576" cy="45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84B96-688F-4438-B54F-8FE991F5CEFE}">
      <dsp:nvSpPr>
        <dsp:cNvPr id="0" name=""/>
        <dsp:cNvSpPr/>
      </dsp:nvSpPr>
      <dsp:spPr>
        <a:xfrm>
          <a:off x="954610" y="3103265"/>
          <a:ext cx="10532358" cy="82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72" tIns="87472" rIns="87472" bIns="874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Validation of model performance was difficult due to lack of ground truth.</a:t>
          </a:r>
          <a:endParaRPr lang="en-US" sz="1900" kern="1200"/>
        </a:p>
      </dsp:txBody>
      <dsp:txXfrm>
        <a:off x="954610" y="3103265"/>
        <a:ext cx="10532358" cy="826502"/>
      </dsp:txXfrm>
    </dsp:sp>
    <dsp:sp modelId="{3CD1CD3B-7D5E-417C-A186-CCBF77B36563}">
      <dsp:nvSpPr>
        <dsp:cNvPr id="0" name=""/>
        <dsp:cNvSpPr/>
      </dsp:nvSpPr>
      <dsp:spPr>
        <a:xfrm>
          <a:off x="0" y="4136393"/>
          <a:ext cx="11486969" cy="826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26F22-E08F-4D9E-9DCB-92F0061AABD3}">
      <dsp:nvSpPr>
        <dsp:cNvPr id="0" name=""/>
        <dsp:cNvSpPr/>
      </dsp:nvSpPr>
      <dsp:spPr>
        <a:xfrm>
          <a:off x="250017" y="4322357"/>
          <a:ext cx="454576" cy="45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E700A-54E3-4B4B-9D2B-CFEBB7DFA052}">
      <dsp:nvSpPr>
        <dsp:cNvPr id="0" name=""/>
        <dsp:cNvSpPr/>
      </dsp:nvSpPr>
      <dsp:spPr>
        <a:xfrm>
          <a:off x="954610" y="4136393"/>
          <a:ext cx="10532358" cy="82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72" tIns="87472" rIns="87472" bIns="874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Lot of Permutations and Combinations to assess the model.</a:t>
          </a:r>
          <a:endParaRPr lang="en-US" sz="1900" kern="1200"/>
        </a:p>
      </dsp:txBody>
      <dsp:txXfrm>
        <a:off x="954610" y="4136393"/>
        <a:ext cx="10532358" cy="826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0289C-D9C0-40F0-8863-6BC0B8F8CEB2}">
      <dsp:nvSpPr>
        <dsp:cNvPr id="0" name=""/>
        <dsp:cNvSpPr/>
      </dsp:nvSpPr>
      <dsp:spPr>
        <a:xfrm>
          <a:off x="0" y="619848"/>
          <a:ext cx="11486969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Manual Retagging of Clusters.</a:t>
          </a:r>
          <a:endParaRPr lang="en-US" sz="2900" kern="1200"/>
        </a:p>
      </dsp:txBody>
      <dsp:txXfrm>
        <a:off x="33127" y="652975"/>
        <a:ext cx="11420715" cy="612346"/>
      </dsp:txXfrm>
    </dsp:sp>
    <dsp:sp modelId="{1E27CD19-4CA2-44CB-81DB-52D88C60CBB7}">
      <dsp:nvSpPr>
        <dsp:cNvPr id="0" name=""/>
        <dsp:cNvSpPr/>
      </dsp:nvSpPr>
      <dsp:spPr>
        <a:xfrm>
          <a:off x="0" y="1381968"/>
          <a:ext cx="11486969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Pipeline to upload data and process the ticket dump.</a:t>
          </a:r>
          <a:endParaRPr lang="en-US" sz="2900" kern="1200"/>
        </a:p>
      </dsp:txBody>
      <dsp:txXfrm>
        <a:off x="33127" y="1415095"/>
        <a:ext cx="11420715" cy="612346"/>
      </dsp:txXfrm>
    </dsp:sp>
    <dsp:sp modelId="{8C7F3F02-2294-4997-BD54-8E1869B15EE6}">
      <dsp:nvSpPr>
        <dsp:cNvPr id="0" name=""/>
        <dsp:cNvSpPr/>
      </dsp:nvSpPr>
      <dsp:spPr>
        <a:xfrm>
          <a:off x="0" y="2144088"/>
          <a:ext cx="11486969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Interactive Visualization Dashboards.</a:t>
          </a:r>
          <a:endParaRPr lang="en-US" sz="2900" kern="1200"/>
        </a:p>
      </dsp:txBody>
      <dsp:txXfrm>
        <a:off x="33127" y="2177215"/>
        <a:ext cx="11420715" cy="612346"/>
      </dsp:txXfrm>
    </dsp:sp>
    <dsp:sp modelId="{E8ACF9C9-EA2B-4985-8704-BCEBA67B92EE}">
      <dsp:nvSpPr>
        <dsp:cNvPr id="0" name=""/>
        <dsp:cNvSpPr/>
      </dsp:nvSpPr>
      <dsp:spPr>
        <a:xfrm>
          <a:off x="0" y="2906208"/>
          <a:ext cx="11486969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Comparison of the anomaly detected on different parameters.</a:t>
          </a:r>
          <a:endParaRPr lang="en-US" sz="2900" kern="1200"/>
        </a:p>
      </dsp:txBody>
      <dsp:txXfrm>
        <a:off x="33127" y="2939335"/>
        <a:ext cx="11420715" cy="612346"/>
      </dsp:txXfrm>
    </dsp:sp>
    <dsp:sp modelId="{6BA84606-842A-474A-A1CC-2D9E0496F186}">
      <dsp:nvSpPr>
        <dsp:cNvPr id="0" name=""/>
        <dsp:cNvSpPr/>
      </dsp:nvSpPr>
      <dsp:spPr>
        <a:xfrm>
          <a:off x="0" y="3668328"/>
          <a:ext cx="11486969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Trial and Error to find best embedding technique for the ticket dump.</a:t>
          </a:r>
          <a:endParaRPr lang="en-US" sz="2900" kern="1200"/>
        </a:p>
      </dsp:txBody>
      <dsp:txXfrm>
        <a:off x="33127" y="3701455"/>
        <a:ext cx="11420715" cy="612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C:\Users\10630824\Desktop\Microot template\poly.emf">
            <a:extLst>
              <a:ext uri="{FF2B5EF4-FFF2-40B4-BE49-F238E27FC236}">
                <a16:creationId xmlns:a16="http://schemas.microsoft.com/office/drawing/2014/main" id="{66E39CEA-C0A8-8EF2-2E2C-025ED657AC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768"/>
            <a:ext cx="12204700" cy="622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785D27-CE53-7F19-8A41-403E72C7BF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1" y="6104467"/>
            <a:ext cx="1826683" cy="33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86B2A460-4B2E-2979-84B6-1702AFAD7E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3" y="279401"/>
            <a:ext cx="1111251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49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10630824\Desktop\Microot template\corners (3).png">
            <a:extLst>
              <a:ext uri="{FF2B5EF4-FFF2-40B4-BE49-F238E27FC236}">
                <a16:creationId xmlns:a16="http://schemas.microsoft.com/office/drawing/2014/main" id="{F9BE1A3F-6632-2AD5-F9DA-8B306FDBE4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85" y="5211234"/>
            <a:ext cx="1907116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6B97EF34-F1D1-A992-DF8F-DCA67E2982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63492" y="6432551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486DBD94-2338-4315-A1E2-2DBB052CFE65}" type="slidenum">
              <a:rPr lang="uk-UA" altLang="en-US"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eaLnBrk="1" hangingPunct="1"/>
              <a:t>‹#›</a:t>
            </a:fld>
            <a:endParaRPr lang="uk-UA" altLang="en-US" sz="1333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A69FA33E-3E1A-8E0A-C472-C9BFCDF8EC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6" y="-40218"/>
            <a:ext cx="918633" cy="93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433480CD-3158-EDD8-D626-DEDD0317FA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66417"/>
            <a:ext cx="3945467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1067">
                <a:solidFill>
                  <a:srgbClr val="7C7C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A54C699F-3394-FCFB-FD92-BF2687F929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7" y="6271685"/>
            <a:ext cx="687917" cy="54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680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10630824\Desktop\Microot template\corners (3).png">
            <a:extLst>
              <a:ext uri="{FF2B5EF4-FFF2-40B4-BE49-F238E27FC236}">
                <a16:creationId xmlns:a16="http://schemas.microsoft.com/office/drawing/2014/main" id="{70D2418B-E368-6FD3-EFD1-7E0140018E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85" y="5211234"/>
            <a:ext cx="1907116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AECED89F-7389-AE07-CF61-35BB556329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63492" y="6432551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D8A5BC30-9010-433D-949A-5DBBDCEAE815}" type="slidenum">
              <a:rPr lang="uk-UA" altLang="en-US"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eaLnBrk="1" hangingPunct="1"/>
              <a:t>‹#›</a:t>
            </a:fld>
            <a:endParaRPr lang="uk-UA" altLang="en-US" sz="1333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70616099-CD16-8268-D125-A6B4ED1452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6" y="-40218"/>
            <a:ext cx="918633" cy="93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CD35DA52-AF22-76E6-4A49-72ED7E24EB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66417"/>
            <a:ext cx="3945467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1067">
                <a:solidFill>
                  <a:srgbClr val="7C7C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F042B402-CDB7-3D8B-1B70-519481899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7" y="6271685"/>
            <a:ext cx="687917" cy="54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103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C:\Users\10630824\Desktop\Microot template\poly.emf">
            <a:extLst>
              <a:ext uri="{FF2B5EF4-FFF2-40B4-BE49-F238E27FC236}">
                <a16:creationId xmlns:a16="http://schemas.microsoft.com/office/drawing/2014/main" id="{F0B86B19-A352-A883-F7EA-4411ED5B9B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" y="607485"/>
            <a:ext cx="12204700" cy="622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3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10630824\Desktop\Microot template\corners (3).png">
            <a:extLst>
              <a:ext uri="{FF2B5EF4-FFF2-40B4-BE49-F238E27FC236}">
                <a16:creationId xmlns:a16="http://schemas.microsoft.com/office/drawing/2014/main" id="{2BBCA147-7E0C-DCC8-31E6-A2670FD724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85" y="5211234"/>
            <a:ext cx="1907116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990233-FCC7-12F8-4F4D-7DAC0093A528}"/>
              </a:ext>
            </a:extLst>
          </p:cNvPr>
          <p:cNvSpPr/>
          <p:nvPr userDrawn="1"/>
        </p:nvSpPr>
        <p:spPr>
          <a:xfrm>
            <a:off x="11344256" y="6432551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 eaLnBrk="1" hangingPunct="1">
              <a:defRPr/>
            </a:pPr>
            <a:fld id="{5415AE5D-1CAC-45DD-ADDA-B0FCC5CA07A1}" type="slidenum">
              <a:rPr lang="uk-UA" sz="1867">
                <a:solidFill>
                  <a:schemeClr val="bg1"/>
                </a:solidFill>
                <a:latin typeface="Calibri Light"/>
                <a:ea typeface="ヒラギノ角ゴ Pro W3" pitchFamily="124" charset="-128"/>
                <a:cs typeface="Calibri Light"/>
              </a:rPr>
              <a:pPr algn="ctr" defTabSz="609585" eaLnBrk="1" hangingPunct="1">
                <a:defRPr/>
              </a:pPr>
              <a:t>‹#›</a:t>
            </a:fld>
            <a:endParaRPr lang="uk-UA" sz="1400">
              <a:solidFill>
                <a:schemeClr val="bg1"/>
              </a:solidFill>
              <a:latin typeface="Calibri Light"/>
              <a:ea typeface="ヒラギノ角ゴ Pro W3" pitchFamily="124" charset="-128"/>
              <a:cs typeface="Calibri Light"/>
            </a:endParaRPr>
          </a:p>
        </p:txBody>
      </p:sp>
      <p:pic>
        <p:nvPicPr>
          <p:cNvPr id="5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17A9EE4C-21A2-C3FB-93A0-6F7D2C748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6" y="-40218"/>
            <a:ext cx="918633" cy="93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1BFD2581-2F17-14A8-FC91-5C236C1FEF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66417"/>
            <a:ext cx="3945467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1067">
                <a:solidFill>
                  <a:srgbClr val="7C7C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00CDC24E-7AF2-D0AF-3897-61932DEE9A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7" y="6271685"/>
            <a:ext cx="687917" cy="54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32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>
            <a:extLst>
              <a:ext uri="{FF2B5EF4-FFF2-40B4-BE49-F238E27FC236}">
                <a16:creationId xmlns:a16="http://schemas.microsoft.com/office/drawing/2014/main" id="{FA00A808-CDA3-F87A-E378-763441058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345018" y="975785"/>
            <a:ext cx="11487149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7" name="Rectangle 83">
            <a:extLst>
              <a:ext uri="{FF2B5EF4-FFF2-40B4-BE49-F238E27FC236}">
                <a16:creationId xmlns:a16="http://schemas.microsoft.com/office/drawing/2014/main" id="{11BF5CE7-4BCF-62D7-1F40-8968931EB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359834" y="319618"/>
            <a:ext cx="11459633" cy="51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</a:t>
            </a:r>
          </a:p>
        </p:txBody>
      </p:sp>
      <p:sp>
        <p:nvSpPr>
          <p:cNvPr id="1028" name="TextBox 14">
            <a:extLst>
              <a:ext uri="{FF2B5EF4-FFF2-40B4-BE49-F238E27FC236}">
                <a16:creationId xmlns:a16="http://schemas.microsoft.com/office/drawing/2014/main" id="{B6BCC2DD-32C7-E384-D733-7A8ACD7BC6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66417"/>
            <a:ext cx="3945467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1067">
                <a:solidFill>
                  <a:srgbClr val="7C7C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1029" name="Picture 3" descr="C:\Users\10630824\Desktop\Microot template\corners (3).png">
            <a:extLst>
              <a:ext uri="{FF2B5EF4-FFF2-40B4-BE49-F238E27FC236}">
                <a16:creationId xmlns:a16="http://schemas.microsoft.com/office/drawing/2014/main" id="{5E6B5C08-21C0-F3F8-E494-0D8BB903D4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85" y="5211234"/>
            <a:ext cx="1907116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8">
            <a:extLst>
              <a:ext uri="{FF2B5EF4-FFF2-40B4-BE49-F238E27FC236}">
                <a16:creationId xmlns:a16="http://schemas.microsoft.com/office/drawing/2014/main" id="{EA7825CE-F6D3-0911-180A-6DC389A15A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44256" y="6432551"/>
            <a:ext cx="46358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96C6E707-C457-494D-AF95-0417A1948CDC}" type="slidenum">
              <a:rPr lang="uk-UA" altLang="en-US" sz="1867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eaLnBrk="1" hangingPunct="1"/>
              <a:t>‹#›</a:t>
            </a:fld>
            <a:endParaRPr lang="uk-UA" altLang="en-US" sz="1333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1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781CC1A0-60A2-D433-F992-1508691BEA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99" y="-50800"/>
            <a:ext cx="918633" cy="93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>
            <a:extLst>
              <a:ext uri="{FF2B5EF4-FFF2-40B4-BE49-F238E27FC236}">
                <a16:creationId xmlns:a16="http://schemas.microsoft.com/office/drawing/2014/main" id="{397D5030-D8AF-8341-EBD9-0343A1FF33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7" y="6271685"/>
            <a:ext cx="687917" cy="54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33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33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33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33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33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5pPr>
      <a:lvl6pPr marL="519488"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728" indent="-194728" algn="l" defTabSz="2086981" rtl="0" eaLnBrk="0" fontAlgn="base" hangingPunct="0">
        <a:spcBef>
          <a:spcPct val="75000"/>
        </a:spcBef>
        <a:spcAft>
          <a:spcPct val="0"/>
        </a:spcAft>
        <a:buFont typeface="Wingdings" panose="05000000000000000000" pitchFamily="2" charset="2"/>
        <a:buChar char="§"/>
        <a:defRPr sz="2133">
          <a:solidFill>
            <a:srgbClr val="000000"/>
          </a:solidFill>
          <a:latin typeface="Calibri Light"/>
          <a:ea typeface="+mn-ea"/>
          <a:cs typeface="Calibri Light"/>
        </a:defRPr>
      </a:lvl1pPr>
      <a:lvl2pPr marL="389457" indent="-194728" algn="l" defTabSz="2086981" rtl="0" eaLnBrk="0" fontAlgn="base" hangingPunct="0">
        <a:spcBef>
          <a:spcPct val="25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133">
          <a:solidFill>
            <a:srgbClr val="000000"/>
          </a:solidFill>
          <a:latin typeface="Calibri Light"/>
          <a:ea typeface="+mn-ea"/>
          <a:cs typeface="Calibri Light"/>
        </a:defRPr>
      </a:lvl2pPr>
      <a:lvl3pPr marL="586303" indent="-194728" algn="l" defTabSz="2086981" rtl="0" eaLnBrk="0" fontAlgn="base" hangingPunct="0">
        <a:spcBef>
          <a:spcPct val="25000"/>
        </a:spcBef>
        <a:spcAft>
          <a:spcPct val="0"/>
        </a:spcAft>
        <a:buSzPct val="70000"/>
        <a:buFont typeface="Wingdings" panose="05000000000000000000" pitchFamily="2" charset="2"/>
        <a:buChar char="§"/>
        <a:defRPr sz="2133">
          <a:solidFill>
            <a:srgbClr val="000000"/>
          </a:solidFill>
          <a:latin typeface="Calibri Light"/>
          <a:ea typeface="+mn-ea"/>
          <a:cs typeface="Calibri Light"/>
        </a:defRPr>
      </a:lvl3pPr>
      <a:lvl4pPr marL="778914" indent="-188379" algn="l" defTabSz="2086981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•"/>
        <a:defRPr sz="2133">
          <a:solidFill>
            <a:srgbClr val="000000"/>
          </a:solidFill>
          <a:latin typeface="Calibri Light"/>
          <a:ea typeface="+mn-ea"/>
          <a:cs typeface="Calibri Light"/>
        </a:defRPr>
      </a:lvl4pPr>
      <a:lvl5pPr marL="967293" indent="-186262" algn="l" defTabSz="2086981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•"/>
        <a:defRPr sz="2133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F8D690D-4C87-DFA8-1DEB-1BF31826E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988" y="3970461"/>
            <a:ext cx="7408984" cy="1881700"/>
          </a:xfrm>
        </p:spPr>
        <p:txBody>
          <a:bodyPr/>
          <a:lstStyle/>
          <a:p>
            <a:r>
              <a:rPr lang="en-IN" sz="2100" b="1" err="1"/>
              <a:t>NightHawks</a:t>
            </a:r>
            <a:r>
              <a:rPr lang="en-IN" sz="2100" b="1"/>
              <a:t>:</a:t>
            </a:r>
          </a:p>
          <a:p>
            <a:pPr lvl="1">
              <a:spcBef>
                <a:spcPts val="0"/>
              </a:spcBef>
            </a:pPr>
            <a:r>
              <a:rPr lang="en-IN" sz="2100"/>
              <a:t>Akash Kirodiwal</a:t>
            </a:r>
          </a:p>
          <a:p>
            <a:pPr lvl="1">
              <a:spcBef>
                <a:spcPts val="0"/>
              </a:spcBef>
            </a:pPr>
            <a:r>
              <a:rPr lang="en-IN" sz="2100"/>
              <a:t>Abhijit Pal</a:t>
            </a:r>
          </a:p>
          <a:p>
            <a:pPr lvl="1">
              <a:spcBef>
                <a:spcPts val="0"/>
              </a:spcBef>
            </a:pPr>
            <a:r>
              <a:rPr lang="en-IN" sz="2100"/>
              <a:t>Ajith H</a:t>
            </a:r>
            <a:endParaRPr lang="en-IN"/>
          </a:p>
          <a:p>
            <a:pPr lvl="1">
              <a:spcBef>
                <a:spcPts val="0"/>
              </a:spcBef>
            </a:pPr>
            <a:r>
              <a:rPr lang="en-IN" sz="2100"/>
              <a:t>Nikhil </a:t>
            </a:r>
            <a:r>
              <a:rPr lang="en-IN" sz="2100" err="1"/>
              <a:t>Doye</a:t>
            </a:r>
            <a:endParaRPr lang="en-IN" sz="2100"/>
          </a:p>
          <a:p>
            <a:pPr lvl="1">
              <a:spcBef>
                <a:spcPts val="0"/>
              </a:spcBef>
            </a:pPr>
            <a:r>
              <a:rPr lang="en-IN" sz="2100"/>
              <a:t>Sandra Mary Jacob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0EDA4E-DCFF-8C71-427E-8BBC91FFB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473" y="3026067"/>
            <a:ext cx="7415499" cy="677108"/>
          </a:xfrm>
        </p:spPr>
        <p:txBody>
          <a:bodyPr/>
          <a:lstStyle/>
          <a:p>
            <a:r>
              <a:rPr lang="en-IN" sz="4400" b="1"/>
              <a:t>Neurohack</a:t>
            </a:r>
          </a:p>
        </p:txBody>
      </p:sp>
    </p:spTree>
    <p:extLst>
      <p:ext uri="{BB962C8B-B14F-4D97-AF65-F5344CB8AC3E}">
        <p14:creationId xmlns:p14="http://schemas.microsoft.com/office/powerpoint/2010/main" val="118272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FC55B88E-873E-5090-DDFC-E29835A8B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5018" y="1253068"/>
            <a:ext cx="11487149" cy="4967817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Problem Statement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Technology Stack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Approach towards ticket categorization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Approach towards anomaly detection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Major Challenges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Future Scope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  <a:endParaRPr lang="en-I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291" name="Title 2">
            <a:extLst>
              <a:ext uri="{FF2B5EF4-FFF2-40B4-BE49-F238E27FC236}">
                <a16:creationId xmlns:a16="http://schemas.microsoft.com/office/drawing/2014/main" id="{85BCA848-4B01-104D-9795-838DADAC6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834" y="319618"/>
            <a:ext cx="10699751" cy="514349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Table of Contents</a:t>
            </a:r>
            <a:endParaRPr lang="en-I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A0D9-73A5-11CB-A95E-1095722B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512961"/>
          </a:xfrm>
        </p:spPr>
        <p:txBody>
          <a:bodyPr wrap="square" anchor="t">
            <a:normAutofit/>
          </a:bodyPr>
          <a:lstStyle/>
          <a:p>
            <a:r>
              <a:rPr lang="en-IN"/>
              <a:t>Problem Statement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02B86FB-74A2-0E34-6F8A-61A94A2F3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71842"/>
              </p:ext>
            </p:extLst>
          </p:nvPr>
        </p:nvGraphicFramePr>
        <p:xfrm>
          <a:off x="344253" y="1253630"/>
          <a:ext cx="11486969" cy="496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3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47014-5D88-844B-AF77-8828CA95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512961"/>
          </a:xfrm>
        </p:spPr>
        <p:txBody>
          <a:bodyPr wrap="square" anchor="t">
            <a:normAutofit/>
          </a:bodyPr>
          <a:lstStyle/>
          <a:p>
            <a:r>
              <a:rPr lang="en-IN"/>
              <a:t>Technology Stack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4254167-2D23-49E6-C326-0712B8299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062346"/>
              </p:ext>
            </p:extLst>
          </p:nvPr>
        </p:nvGraphicFramePr>
        <p:xfrm>
          <a:off x="344253" y="1253630"/>
          <a:ext cx="11486969" cy="496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06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2CE5BB0-2892-EA24-9485-B1C7978DC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200508"/>
              </p:ext>
            </p:extLst>
          </p:nvPr>
        </p:nvGraphicFramePr>
        <p:xfrm>
          <a:off x="-155829" y="2109029"/>
          <a:ext cx="3760317" cy="324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91" name="Title 2">
            <a:extLst>
              <a:ext uri="{FF2B5EF4-FFF2-40B4-BE49-F238E27FC236}">
                <a16:creationId xmlns:a16="http://schemas.microsoft.com/office/drawing/2014/main" id="{85BCA848-4B01-104D-9795-838DADAC6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834" y="319618"/>
            <a:ext cx="10699751" cy="514349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Ticket Categorization</a:t>
            </a:r>
            <a:endParaRPr lang="en-I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557576-262F-9D51-AF62-677447CEFB37}"/>
              </a:ext>
            </a:extLst>
          </p:cNvPr>
          <p:cNvSpPr/>
          <p:nvPr/>
        </p:nvSpPr>
        <p:spPr bwMode="auto">
          <a:xfrm>
            <a:off x="554133" y="1214323"/>
            <a:ext cx="2340392" cy="514349"/>
          </a:xfrm>
          <a:prstGeom prst="round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Raw Ticket Description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B136B3E-6DA0-B1D2-5315-85FA3DECE31F}"/>
              </a:ext>
            </a:extLst>
          </p:cNvPr>
          <p:cNvSpPr/>
          <p:nvPr/>
        </p:nvSpPr>
        <p:spPr bwMode="auto">
          <a:xfrm>
            <a:off x="1538799" y="1830993"/>
            <a:ext cx="371060" cy="304869"/>
          </a:xfrm>
          <a:prstGeom prst="down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87578F2-AD38-F440-6431-BF4E7E3639C7}"/>
              </a:ext>
            </a:extLst>
          </p:cNvPr>
          <p:cNvSpPr/>
          <p:nvPr/>
        </p:nvSpPr>
        <p:spPr bwMode="auto">
          <a:xfrm>
            <a:off x="2806391" y="3401461"/>
            <a:ext cx="490331" cy="310436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F89B2B-DC65-3ED2-5ECC-A7F4D95CB39B}"/>
              </a:ext>
            </a:extLst>
          </p:cNvPr>
          <p:cNvSpPr/>
          <p:nvPr/>
        </p:nvSpPr>
        <p:spPr bwMode="auto">
          <a:xfrm>
            <a:off x="3440978" y="1830993"/>
            <a:ext cx="6215271" cy="3240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1D415-F207-62AB-0AB0-8166A82D7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173" y="3275509"/>
            <a:ext cx="1993349" cy="149501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7A1D21-831D-258C-67C1-AF9750A9332A}"/>
              </a:ext>
            </a:extLst>
          </p:cNvPr>
          <p:cNvSpPr/>
          <p:nvPr/>
        </p:nvSpPr>
        <p:spPr bwMode="auto">
          <a:xfrm>
            <a:off x="5726978" y="2278136"/>
            <a:ext cx="1550504" cy="728870"/>
          </a:xfrm>
          <a:prstGeom prst="roundRect">
            <a:avLst/>
          </a:prstGeom>
          <a:solidFill>
            <a:srgbClr val="0070C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UMAP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>
                <a:solidFill>
                  <a:schemeClr val="bg1"/>
                </a:solidFill>
                <a:latin typeface="Arial" pitchFamily="34" charset="0"/>
                <a:ea typeface="+mj-ea"/>
              </a:rPr>
              <a:t>Dimensional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 Reduction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DC918B-9955-6C47-BF16-2D6B6EF6508E}"/>
              </a:ext>
            </a:extLst>
          </p:cNvPr>
          <p:cNvSpPr/>
          <p:nvPr/>
        </p:nvSpPr>
        <p:spPr bwMode="auto">
          <a:xfrm>
            <a:off x="3651356" y="2277806"/>
            <a:ext cx="1550504" cy="728870"/>
          </a:xfrm>
          <a:prstGeom prst="ellipse">
            <a:avLst/>
          </a:prstGeom>
          <a:solidFill>
            <a:srgbClr val="0070C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Doc2Vec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9BDBA-C8BB-0341-A7FB-C91EE59309C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613" t="13006" b="21706"/>
          <a:stretch/>
        </p:blipFill>
        <p:spPr>
          <a:xfrm>
            <a:off x="5532517" y="3344254"/>
            <a:ext cx="1939426" cy="12432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81BC03-7BDD-2A92-02CF-9AC4C471639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199" t="17667" r="7496" b="18309"/>
          <a:stretch/>
        </p:blipFill>
        <p:spPr>
          <a:xfrm>
            <a:off x="7277482" y="3275509"/>
            <a:ext cx="2285309" cy="156069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4065C3-ED68-C63D-A848-982920421B26}"/>
              </a:ext>
            </a:extLst>
          </p:cNvPr>
          <p:cNvSpPr/>
          <p:nvPr/>
        </p:nvSpPr>
        <p:spPr bwMode="auto">
          <a:xfrm>
            <a:off x="7593052" y="2277806"/>
            <a:ext cx="1550504" cy="728870"/>
          </a:xfrm>
          <a:prstGeom prst="roundRect">
            <a:avLst/>
          </a:prstGeom>
          <a:solidFill>
            <a:srgbClr val="0070C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HDBSCAN</a:t>
            </a:r>
            <a:r>
              <a:rPr lang="en-IN" sz="1400">
                <a:solidFill>
                  <a:schemeClr val="bg1"/>
                </a:solidFill>
                <a:latin typeface="Arial" pitchFamily="34" charset="0"/>
                <a:ea typeface="+mj-ea"/>
              </a:rPr>
              <a:t> </a:t>
            </a:r>
            <a:endParaRPr kumimoji="0" lang="en-IN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18757A7-126B-6C8A-AC60-7604F4680A8D}"/>
              </a:ext>
            </a:extLst>
          </p:cNvPr>
          <p:cNvSpPr/>
          <p:nvPr/>
        </p:nvSpPr>
        <p:spPr bwMode="auto">
          <a:xfrm>
            <a:off x="9725853" y="3464812"/>
            <a:ext cx="389860" cy="247085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03EA9CA3-3141-42AF-A156-4D13DAA118C0}"/>
              </a:ext>
            </a:extLst>
          </p:cNvPr>
          <p:cNvSpPr/>
          <p:nvPr/>
        </p:nvSpPr>
        <p:spPr bwMode="auto">
          <a:xfrm>
            <a:off x="10422777" y="1862260"/>
            <a:ext cx="584766" cy="717026"/>
          </a:xfrm>
          <a:prstGeom prst="snip2Diag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D7D09BA4-FB4F-E16D-87BF-1E26E847444F}"/>
              </a:ext>
            </a:extLst>
          </p:cNvPr>
          <p:cNvSpPr/>
          <p:nvPr/>
        </p:nvSpPr>
        <p:spPr bwMode="auto">
          <a:xfrm>
            <a:off x="10575177" y="2014660"/>
            <a:ext cx="584766" cy="717026"/>
          </a:xfrm>
          <a:prstGeom prst="snip2Diag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3FA48E86-7E8B-670E-2A2F-1C1653FF5CF9}"/>
              </a:ext>
            </a:extLst>
          </p:cNvPr>
          <p:cNvSpPr/>
          <p:nvPr/>
        </p:nvSpPr>
        <p:spPr bwMode="auto">
          <a:xfrm>
            <a:off x="10727577" y="2167060"/>
            <a:ext cx="584766" cy="717026"/>
          </a:xfrm>
          <a:prstGeom prst="snip2Diag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B602DE51-0D71-BC67-CF56-B296242A5F23}"/>
              </a:ext>
            </a:extLst>
          </p:cNvPr>
          <p:cNvSpPr/>
          <p:nvPr/>
        </p:nvSpPr>
        <p:spPr bwMode="auto">
          <a:xfrm>
            <a:off x="10879977" y="2319460"/>
            <a:ext cx="584766" cy="717026"/>
          </a:xfrm>
          <a:prstGeom prst="snip2Diag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D9D2A7C-FECE-2ECE-91F5-56B98FF310B3}"/>
              </a:ext>
            </a:extLst>
          </p:cNvPr>
          <p:cNvSpPr/>
          <p:nvPr/>
        </p:nvSpPr>
        <p:spPr bwMode="auto">
          <a:xfrm>
            <a:off x="11032377" y="2471860"/>
            <a:ext cx="584766" cy="717026"/>
          </a:xfrm>
          <a:prstGeom prst="snip2Diag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7ADCF160-5A2A-4FF4-1198-33A9A0268E9F}"/>
              </a:ext>
            </a:extLst>
          </p:cNvPr>
          <p:cNvSpPr/>
          <p:nvPr/>
        </p:nvSpPr>
        <p:spPr bwMode="auto">
          <a:xfrm>
            <a:off x="11184777" y="2624260"/>
            <a:ext cx="584766" cy="717026"/>
          </a:xfrm>
          <a:prstGeom prst="snip2Diag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L2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Topics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8997FA2-8027-4D5F-B10F-3856A656AD64}"/>
              </a:ext>
            </a:extLst>
          </p:cNvPr>
          <p:cNvSpPr/>
          <p:nvPr/>
        </p:nvSpPr>
        <p:spPr bwMode="auto">
          <a:xfrm rot="16200000">
            <a:off x="10823601" y="2872202"/>
            <a:ext cx="722351" cy="1752093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FCEC6A56-4BCA-38F9-C5D8-E22EE4986CB7}"/>
              </a:ext>
            </a:extLst>
          </p:cNvPr>
          <p:cNvSpPr/>
          <p:nvPr/>
        </p:nvSpPr>
        <p:spPr bwMode="auto">
          <a:xfrm>
            <a:off x="10840137" y="4172892"/>
            <a:ext cx="584766" cy="717026"/>
          </a:xfrm>
          <a:prstGeom prst="snip2Diag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6A2BB4D5-7B35-21DA-56A2-93666A6CAAD2}"/>
              </a:ext>
            </a:extLst>
          </p:cNvPr>
          <p:cNvSpPr/>
          <p:nvPr/>
        </p:nvSpPr>
        <p:spPr bwMode="auto">
          <a:xfrm>
            <a:off x="10992537" y="4325292"/>
            <a:ext cx="584766" cy="717026"/>
          </a:xfrm>
          <a:prstGeom prst="snip2Diag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7947ACA3-0666-D49B-82D3-FF8C58D01703}"/>
              </a:ext>
            </a:extLst>
          </p:cNvPr>
          <p:cNvSpPr/>
          <p:nvPr/>
        </p:nvSpPr>
        <p:spPr bwMode="auto">
          <a:xfrm>
            <a:off x="11144937" y="4477692"/>
            <a:ext cx="584766" cy="717026"/>
          </a:xfrm>
          <a:prstGeom prst="snip2Diag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Topics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3F0E6-8B69-50D7-A409-30BD8026A306}"/>
              </a:ext>
            </a:extLst>
          </p:cNvPr>
          <p:cNvSpPr txBox="1"/>
          <p:nvPr/>
        </p:nvSpPr>
        <p:spPr>
          <a:xfrm>
            <a:off x="5980979" y="1089967"/>
            <a:ext cx="22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baseline="0">
                <a:ea typeface="+mj-ea"/>
              </a:rPr>
              <a:t>Top2Vec</a:t>
            </a:r>
            <a:r>
              <a:rPr lang="en-IN" baseline="0"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49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91D6CE-C92B-B2F1-8B25-DD25E522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3" y="1233847"/>
            <a:ext cx="11486969" cy="4966777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2C1C87-E459-EE14-BD2B-D2BAF629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Anomaly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3A9DF-56B1-AD73-0635-7AB60A79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343" y="1562696"/>
            <a:ext cx="2309634" cy="1637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8EC6C-F9A6-7F15-3D5C-BDB0025F0D37}"/>
              </a:ext>
            </a:extLst>
          </p:cNvPr>
          <p:cNvSpPr txBox="1"/>
          <p:nvPr/>
        </p:nvSpPr>
        <p:spPr>
          <a:xfrm>
            <a:off x="516785" y="4787153"/>
            <a:ext cx="2108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accent1">
                    <a:lumMod val="50000"/>
                  </a:schemeClr>
                </a:solidFill>
                <a:ea typeface="+mj-ea"/>
              </a:rPr>
              <a:t>Time series data</a:t>
            </a:r>
          </a:p>
          <a:p>
            <a:pPr algn="ctr"/>
            <a:r>
              <a:rPr lang="en-IN" sz="1200">
                <a:solidFill>
                  <a:schemeClr val="accent1">
                    <a:lumMod val="50000"/>
                  </a:schemeClr>
                </a:solidFill>
                <a:ea typeface="+mj-ea"/>
              </a:rPr>
              <a:t>(Created Time vs Resolution time in hours)</a:t>
            </a:r>
            <a:endParaRPr lang="en-IN" sz="1200" baseline="0">
              <a:solidFill>
                <a:schemeClr val="accent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38011B-81BD-D1A4-BB18-0EBC78B4C2A5}"/>
              </a:ext>
            </a:extLst>
          </p:cNvPr>
          <p:cNvSpPr/>
          <p:nvPr/>
        </p:nvSpPr>
        <p:spPr bwMode="auto">
          <a:xfrm>
            <a:off x="2942271" y="3621759"/>
            <a:ext cx="437322" cy="225287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B0F0F-6E69-671C-C202-AF0F93EFC725}"/>
              </a:ext>
            </a:extLst>
          </p:cNvPr>
          <p:cNvSpPr txBox="1"/>
          <p:nvPr/>
        </p:nvSpPr>
        <p:spPr>
          <a:xfrm>
            <a:off x="3811166" y="5156485"/>
            <a:ext cx="210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aseline="0">
                <a:solidFill>
                  <a:schemeClr val="bg1">
                    <a:lumMod val="10000"/>
                  </a:schemeClr>
                </a:solidFill>
                <a:ea typeface="+mj-ea"/>
              </a:rPr>
              <a:t>Data Preparation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83D34D-92F2-1B21-57A5-1A49D90D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342" y="3385364"/>
            <a:ext cx="2309633" cy="1656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68074F-90DE-53E0-C43C-92CFD049B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3" y="2696282"/>
            <a:ext cx="2752725" cy="18907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066933-8123-47EA-53F4-7D874E092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312" y="2549555"/>
            <a:ext cx="2851910" cy="215766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8199068-1FDA-A62A-D943-B20E512CE24C}"/>
              </a:ext>
            </a:extLst>
          </p:cNvPr>
          <p:cNvSpPr/>
          <p:nvPr/>
        </p:nvSpPr>
        <p:spPr bwMode="auto">
          <a:xfrm>
            <a:off x="8468742" y="3575377"/>
            <a:ext cx="437322" cy="225287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98F14F-31D0-740F-1E7B-A04CF254C0E3}"/>
              </a:ext>
            </a:extLst>
          </p:cNvPr>
          <p:cNvSpPr/>
          <p:nvPr/>
        </p:nvSpPr>
        <p:spPr bwMode="auto">
          <a:xfrm>
            <a:off x="5919784" y="3625675"/>
            <a:ext cx="437322" cy="225287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30D4551-7DCE-ABB1-66D9-B5CF7E48B8B1}"/>
              </a:ext>
            </a:extLst>
          </p:cNvPr>
          <p:cNvSpPr/>
          <p:nvPr/>
        </p:nvSpPr>
        <p:spPr bwMode="auto">
          <a:xfrm>
            <a:off x="6460291" y="3038386"/>
            <a:ext cx="1971827" cy="139203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pitchFamily="34" charset="0"/>
                <a:ea typeface="+mj-ea"/>
              </a:rPr>
              <a:t>Isolation Forest</a:t>
            </a:r>
            <a:endParaRPr kumimoji="0" lang="en-IN" sz="1400" b="1" i="0" u="none" strike="noStrike" cap="none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16BEE-1807-32C7-DF6C-50A30FD5D4A5}"/>
              </a:ext>
            </a:extLst>
          </p:cNvPr>
          <p:cNvSpPr txBox="1"/>
          <p:nvPr/>
        </p:nvSpPr>
        <p:spPr>
          <a:xfrm>
            <a:off x="9551018" y="5108058"/>
            <a:ext cx="210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>
                    <a:lumMod val="10000"/>
                  </a:schemeClr>
                </a:solidFill>
                <a:ea typeface="+mj-ea"/>
              </a:rPr>
              <a:t>Anomaly Detection</a:t>
            </a:r>
            <a:endParaRPr lang="en-IN" baseline="0">
              <a:solidFill>
                <a:schemeClr val="bg1">
                  <a:lumMod val="1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362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82AD83-8642-20F1-B2EF-7E5CA920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512961"/>
          </a:xfrm>
        </p:spPr>
        <p:txBody>
          <a:bodyPr wrap="square" anchor="t">
            <a:normAutofit/>
          </a:bodyPr>
          <a:lstStyle/>
          <a:p>
            <a:r>
              <a:rPr lang="en-IN"/>
              <a:t>Major Challenges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D10AB297-EEAF-459B-CA85-D96D02D9E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119624"/>
              </p:ext>
            </p:extLst>
          </p:nvPr>
        </p:nvGraphicFramePr>
        <p:xfrm>
          <a:off x="344253" y="1253630"/>
          <a:ext cx="11486969" cy="496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12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01F21B-C53D-075F-D9EA-8D5B49EE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512961"/>
          </a:xfrm>
        </p:spPr>
        <p:txBody>
          <a:bodyPr wrap="square" anchor="t">
            <a:normAutofit/>
          </a:bodyPr>
          <a:lstStyle/>
          <a:p>
            <a:r>
              <a:rPr lang="en-IN"/>
              <a:t>Future Scope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47076516-581C-ED51-0243-0EEAF687C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481533"/>
              </p:ext>
            </p:extLst>
          </p:nvPr>
        </p:nvGraphicFramePr>
        <p:xfrm>
          <a:off x="352515" y="1054847"/>
          <a:ext cx="11486969" cy="496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10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14045F-D683-09EA-991B-349AAC2CC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314678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L&amp;T Infotech</vt:lpstr>
      <vt:lpstr>Neurohack</vt:lpstr>
      <vt:lpstr>Table of Contents</vt:lpstr>
      <vt:lpstr>Problem Statement</vt:lpstr>
      <vt:lpstr>Technology Stack</vt:lpstr>
      <vt:lpstr>Ticket Categorization</vt:lpstr>
      <vt:lpstr>Anomaly Detection</vt:lpstr>
      <vt:lpstr>Major Challenges</vt:lpstr>
      <vt:lpstr>Future Scope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Neurohack</dc:title>
  <dc:creator>Sandra Jacob</dc:creator>
  <cp:revision>1</cp:revision>
  <dcterms:created xsi:type="dcterms:W3CDTF">2022-08-28T11:44:22Z</dcterms:created>
  <dcterms:modified xsi:type="dcterms:W3CDTF">2022-08-29T05:48:45Z</dcterms:modified>
</cp:coreProperties>
</file>