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>
        <p:scale>
          <a:sx n="93" d="100"/>
          <a:sy n="93" d="100"/>
        </p:scale>
        <p:origin x="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42D5-69E8-1A4A-A93C-4CEBCABCF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2DC0E-46D2-D04A-A671-031D8D917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FDC8-80F6-8D46-A1C7-26FA540D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EADA-D082-014C-8383-7EDED38F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2C41-B7E0-884E-92CF-55432D10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592-376E-D64D-A687-C43E6680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1B5EE-1C14-8844-88A5-00EC6AFF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56643-ED82-7A4E-8A88-3405479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D099-C344-F146-BECC-CD610740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47AF-E88D-B04B-979A-94EE79EE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3DB18-F1CD-4C48-AB09-648A08654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1345E-9C6A-4B46-A0DE-7350372C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D082-E545-AF42-8F01-48F30C1E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4CE6-8E6A-4040-8CAB-4A1B3C1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AE61-B8C2-494B-84DA-2751B071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1E0-48D5-2A4B-92FD-5A336D6D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E5-116A-B541-ADEC-2DEF5191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A4F4-0822-3349-885D-00C33FE7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4C5B-45C2-DA49-9B6F-4E348709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786E-3A5B-5F47-992B-7D1B8063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32A-F4FD-3F4E-84AF-87DB8A48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F3DA-B7BF-7F41-AAAE-AA5779A3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EAAE-FC88-4C43-9C8B-3790332C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CD89-6E67-E54F-9DD6-86103E32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414F-D9D3-1E4D-9284-012D5039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76BE-A9B8-A64A-BCDA-60C1D539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39A-9524-814B-B6C7-DED51016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26BE2-EA07-8945-9092-9E0FD216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6DD0-511C-1B45-8936-2591A376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3955-E694-AB45-930F-1C7D4D31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4E79-59BC-2E47-A0BA-AB7B5DC8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BC1D-8D2A-EA45-BDD4-91C361CB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DFDAF-6D29-7E47-8256-E900E63F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5D5E-636E-7D41-8A6E-901207C2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97FFA-A103-3847-8E7B-30A42EBB3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08912-8894-3947-88AF-B05941CC8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405B3-D62E-5B44-8FCD-3C3F5990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EF793-06A6-1E47-A9E9-47792D65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F9196-54A0-0947-B385-36E2DA2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7318-626F-8D4E-AEFC-DEEAF3BD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E0D0E-114C-2948-AD45-63AFEB91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66A57-3027-BD49-B5A5-88B4B244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AAF66-00AB-CA48-AE55-2657C47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F7DB0-CAF2-A647-B55F-F3651A9F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381A4-0E85-304D-83E2-52FA8F8E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BC317-02B2-7846-88CA-937EDE85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91A-5702-FB44-A8B1-0C1BC81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9FC2-0955-7943-89AE-F3779826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3FE0-750F-8F4B-8500-409FCC09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5053B-49C4-3140-8E13-9673676C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C4973-304F-6642-92F9-8BB307DD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6EFA9-BE48-2445-ABCB-4E78260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F764-4CF7-BD46-8243-BF2DF1D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F8A89-BB12-A04A-A9F1-55CFE0D1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3728-D50E-BD4B-A163-EA15F1E3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2B16D-963A-BF43-A05D-D35CB846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5BBBC-51B4-A44C-BFDD-47170164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5C469-34E2-F84B-9172-0A5221D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1177E-6C0F-964C-8554-CC40D364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0679-9542-9F4B-A28C-0A8DB66E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0552-1786-9A46-AE46-06F71AD8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8AE3-0B16-9148-BE34-20C9D8FFABA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B746-6AF7-C242-9B6D-EA35BC5A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6779-D943-9D42-897F-8DDF689D4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C46E-DDD2-F449-9C73-AAC7896A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C71B7F-9E22-634E-9520-5AD87483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27432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D0F04-B416-6E48-A079-5154F913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8600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4B9232-7136-9940-8EA5-FB724A69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836069"/>
            <a:ext cx="27432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D8CD0-BE46-7C4F-A0BD-680F38FE6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836069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72195-5AB6-624E-86D9-8F18629F1900}"/>
              </a:ext>
            </a:extLst>
          </p:cNvPr>
          <p:cNvSpPr txBox="1"/>
          <p:nvPr/>
        </p:nvSpPr>
        <p:spPr>
          <a:xfrm>
            <a:off x="3090426" y="301174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CB8B9-490B-0B43-83E7-A3B5BDEB2F97}"/>
              </a:ext>
            </a:extLst>
          </p:cNvPr>
          <p:cNvSpPr txBox="1"/>
          <p:nvPr/>
        </p:nvSpPr>
        <p:spPr>
          <a:xfrm>
            <a:off x="5463888" y="301174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E2842-66E9-4A4C-8B0A-FAEA5A7F993F}"/>
              </a:ext>
            </a:extLst>
          </p:cNvPr>
          <p:cNvSpPr txBox="1"/>
          <p:nvPr/>
        </p:nvSpPr>
        <p:spPr>
          <a:xfrm>
            <a:off x="3090426" y="2838954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7D300-8E74-674E-B1F3-A3E3F4DC9C82}"/>
              </a:ext>
            </a:extLst>
          </p:cNvPr>
          <p:cNvSpPr txBox="1"/>
          <p:nvPr/>
        </p:nvSpPr>
        <p:spPr>
          <a:xfrm>
            <a:off x="5463888" y="283330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 </a:t>
            </a:r>
          </a:p>
        </p:txBody>
      </p:sp>
    </p:spTree>
    <p:extLst>
      <p:ext uri="{BB962C8B-B14F-4D97-AF65-F5344CB8AC3E}">
        <p14:creationId xmlns:p14="http://schemas.microsoft.com/office/powerpoint/2010/main" val="256051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2022-01-18T00:59:14Z</dcterms:created>
  <dcterms:modified xsi:type="dcterms:W3CDTF">2022-01-18T01:03:36Z</dcterms:modified>
</cp:coreProperties>
</file>