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0"/>
  </p:normalViewPr>
  <p:slideViewPr>
    <p:cSldViewPr snapToGrid="0" snapToObjects="1">
      <p:cViewPr>
        <p:scale>
          <a:sx n="172" d="100"/>
          <a:sy n="172" d="100"/>
        </p:scale>
        <p:origin x="-2480" y="-3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4B3B6-7214-5C4E-8E0D-8428CC97F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A8869B-0878-1449-9A62-0A33A3BF2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44AB2-4542-094B-AE0E-91A05375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7B31-606A-1447-A7DC-21CC4060B013}" type="datetimeFigureOut">
              <a:rPr lang="en-US" smtClean="0"/>
              <a:t>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3086B-B90C-BC4F-A737-3A5B289FA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95A73-CBA2-E64D-91BF-38C961BBF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2731-431A-0443-BC62-D33A5A5AF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23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EB37-7CC4-8448-9D65-6DC058C58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DFD44-9E00-5241-A902-6C3B40584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98C50-8BE4-AF4A-8ABD-2376400BE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7B31-606A-1447-A7DC-21CC4060B013}" type="datetimeFigureOut">
              <a:rPr lang="en-US" smtClean="0"/>
              <a:t>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62AFB-4BD9-3646-A3D1-D43070166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345AB-60E0-524B-8E8E-55F4F41BB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2731-431A-0443-BC62-D33A5A5AF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4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7167F8-235E-4F4F-A4BB-536BDEEA3B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CAFABF-E978-A745-BD90-DE1F5EBB4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247AB-A72D-DD42-8FF8-782EFF560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7B31-606A-1447-A7DC-21CC4060B013}" type="datetimeFigureOut">
              <a:rPr lang="en-US" smtClean="0"/>
              <a:t>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36043-7D46-174F-B4A0-CA9F00260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F6421-A720-584B-B15C-DF32C412C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2731-431A-0443-BC62-D33A5A5AF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69DCB-1B34-ED45-BFDC-305CEB735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96342-D128-BB47-848B-1D1421B7C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783D3-D368-AF42-A639-71CEEB457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7B31-606A-1447-A7DC-21CC4060B013}" type="datetimeFigureOut">
              <a:rPr lang="en-US" smtClean="0"/>
              <a:t>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6C899-F1CD-A144-B274-40916E813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FCD54-AB42-834D-B280-0233766D4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2731-431A-0443-BC62-D33A5A5AF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34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CD4B8-51C1-A143-A751-A5EEE9C7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95CBD-7071-0545-8E94-262A8EFDD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1C58C-68CD-BE49-A464-6FBC4087C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7B31-606A-1447-A7DC-21CC4060B013}" type="datetimeFigureOut">
              <a:rPr lang="en-US" smtClean="0"/>
              <a:t>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80CE0-086A-F64B-A55B-B1972F6F1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BA8C6-E489-064B-A135-643BCC3DE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2731-431A-0443-BC62-D33A5A5AF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21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6B791-697A-DB46-84FD-3B4D96838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193E0-1D87-804F-B855-A55F4D28F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D3413-1AF9-794D-B2B0-853D4CD3C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68CD3-A152-3C49-9117-D102F1CFE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7B31-606A-1447-A7DC-21CC4060B013}" type="datetimeFigureOut">
              <a:rPr lang="en-US" smtClean="0"/>
              <a:t>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7DD57-1909-D140-B3AB-7E08E8914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E7E03-62F3-134A-AC6B-C9B47F280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2731-431A-0443-BC62-D33A5A5AF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05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51013-033E-BB44-ACD0-9C5380A2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D3712-9021-B644-A05D-0BCCA722F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67349-CCE8-854C-91E1-A0961ABF6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CC7FC5-163D-2B46-B9FF-FAD27311DD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24CD93-B8ED-8D45-A27D-0A8E0BD2D9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BC179B-6A91-1546-88DA-EE7BFC8EA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7B31-606A-1447-A7DC-21CC4060B013}" type="datetimeFigureOut">
              <a:rPr lang="en-US" smtClean="0"/>
              <a:t>1/17/22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CD3CBE-4DE8-F24A-A90D-650D46AED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4CDEAB-ECA1-864D-8B15-CE20D7C66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2731-431A-0443-BC62-D33A5A5AF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04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170DF-B829-8647-BDA0-64F3D88FD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07594B-6EDA-7343-8AAE-9BC151BC9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7B31-606A-1447-A7DC-21CC4060B013}" type="datetimeFigureOut">
              <a:rPr lang="en-US" smtClean="0"/>
              <a:t>1/17/22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F94806-6824-3343-BC4B-352342D87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DC9652-8D7E-A143-BF60-7C541BE79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2731-431A-0443-BC62-D33A5A5AF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44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F9E6C0-DF8D-424C-BBC9-00624630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7B31-606A-1447-A7DC-21CC4060B013}" type="datetimeFigureOut">
              <a:rPr lang="en-US" smtClean="0"/>
              <a:t>1/17/22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236881-BCE1-D841-82E9-07DEE71DF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C078D9-513E-5644-9F27-974CEBF8A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2731-431A-0443-BC62-D33A5A5AF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37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8058C-88BC-D34B-9FC3-964A4E09E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8BDA4-9EEA-9C45-BA63-1A4827A6E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9DB2EA-7352-DC47-BAAB-86C5164AC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F63B3-939F-C642-A200-74A3D7AC0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7B31-606A-1447-A7DC-21CC4060B013}" type="datetimeFigureOut">
              <a:rPr lang="en-US" smtClean="0"/>
              <a:t>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65BD3-C414-6544-9043-91AE7B8CC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B8CA6-AECD-144A-97CC-6FCDADC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2731-431A-0443-BC62-D33A5A5AF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18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41E80-2D8C-E44E-9405-09C4136A3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5AE05-9A72-664B-B66D-8925610144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8D4E0C-F6AE-714B-9380-EAE76B13B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CB458-D4BD-6844-A553-E62132906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7B31-606A-1447-A7DC-21CC4060B013}" type="datetimeFigureOut">
              <a:rPr lang="en-US" smtClean="0"/>
              <a:t>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969E5-AFD1-394B-9D22-DE6A26AE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88F65-18BF-BE4B-8E36-C244617C2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2731-431A-0443-BC62-D33A5A5AF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60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8A78D3-6546-C645-8487-896DA7ED1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38303-98E1-E64B-A8A5-A625E6F51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09E1E-23B4-9245-8C1E-5D719E571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07B31-606A-1447-A7DC-21CC4060B013}" type="datetimeFigureOut">
              <a:rPr lang="en-US" smtClean="0"/>
              <a:t>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13E91-3CFA-4149-A3AB-39CF30D0C6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E7619-71BE-8F44-96B0-E01AA1BFC2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72731-431A-0443-BC62-D33A5A5AF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3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00F1E22-11B6-F24E-A9CA-5412753005A3}"/>
              </a:ext>
            </a:extLst>
          </p:cNvPr>
          <p:cNvGrpSpPr/>
          <p:nvPr/>
        </p:nvGrpSpPr>
        <p:grpSpPr>
          <a:xfrm>
            <a:off x="3656434" y="453576"/>
            <a:ext cx="3657600" cy="5685967"/>
            <a:chOff x="3656434" y="453576"/>
            <a:chExt cx="3657600" cy="568596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567EDF7-5E38-904B-A916-CCF33EF48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56434" y="660992"/>
              <a:ext cx="1828800" cy="18288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3153B49-4A5E-764E-87C5-0AD61F008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85234" y="653143"/>
              <a:ext cx="1828800" cy="18288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A682804-0325-6142-81CF-4FAA5DE58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56434" y="2481943"/>
              <a:ext cx="1828800" cy="18288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74B5835-166D-1644-83D1-F760760DD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85234" y="2481943"/>
              <a:ext cx="1828800" cy="18288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8076D11-2CC2-7E43-B4A7-A4A7CFE5C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56434" y="4310743"/>
              <a:ext cx="1828800" cy="18288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DD9F0B5-CDE5-2F4B-9238-D60910744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485234" y="4310743"/>
              <a:ext cx="1828800" cy="18288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0BB310E-A493-6D44-80AF-EF14D35900CF}"/>
                </a:ext>
              </a:extLst>
            </p:cNvPr>
            <p:cNvSpPr txBox="1"/>
            <p:nvPr/>
          </p:nvSpPr>
          <p:spPr>
            <a:xfrm>
              <a:off x="3686170" y="453576"/>
              <a:ext cx="285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5D4FE2-9136-A84D-95D8-D451C16F36C0}"/>
                </a:ext>
              </a:extLst>
            </p:cNvPr>
            <p:cNvSpPr txBox="1"/>
            <p:nvPr/>
          </p:nvSpPr>
          <p:spPr>
            <a:xfrm>
              <a:off x="3686170" y="2271486"/>
              <a:ext cx="285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884769-96A5-E647-A47D-1670034A08AB}"/>
                </a:ext>
              </a:extLst>
            </p:cNvPr>
            <p:cNvSpPr txBox="1"/>
            <p:nvPr/>
          </p:nvSpPr>
          <p:spPr>
            <a:xfrm>
              <a:off x="3686170" y="4049133"/>
              <a:ext cx="285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BDE5CA9-D6D9-E349-9E48-625235BF04E3}"/>
                </a:ext>
              </a:extLst>
            </p:cNvPr>
            <p:cNvSpPr txBox="1"/>
            <p:nvPr/>
          </p:nvSpPr>
          <p:spPr>
            <a:xfrm>
              <a:off x="5339184" y="453577"/>
              <a:ext cx="285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AB04A61-4BB0-7D4B-B2A6-53172C0FBE05}"/>
                </a:ext>
              </a:extLst>
            </p:cNvPr>
            <p:cNvSpPr txBox="1"/>
            <p:nvPr/>
          </p:nvSpPr>
          <p:spPr>
            <a:xfrm>
              <a:off x="5339184" y="2274527"/>
              <a:ext cx="285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6518A5B-6F2F-1747-967A-E591F62B1661}"/>
                </a:ext>
              </a:extLst>
            </p:cNvPr>
            <p:cNvSpPr txBox="1"/>
            <p:nvPr/>
          </p:nvSpPr>
          <p:spPr>
            <a:xfrm>
              <a:off x="5339184" y="4049133"/>
              <a:ext cx="285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5933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cp:lastPrinted>2022-01-18T00:56:07Z</cp:lastPrinted>
  <dcterms:created xsi:type="dcterms:W3CDTF">2022-01-18T00:26:27Z</dcterms:created>
  <dcterms:modified xsi:type="dcterms:W3CDTF">2022-01-18T00:56:18Z</dcterms:modified>
</cp:coreProperties>
</file>