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5" name="Callout"/>
          <p:cNvSpPr/>
          <p:nvPr/>
        </p:nvSpPr>
        <p:spPr>
          <a:xfrm>
            <a:off x="469900" y="2362200"/>
            <a:ext cx="12065001" cy="52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Johnny Appleseed"/>
          <p:cNvSpPr txBox="1"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anchor="t"/>
          <a:lstStyle/>
          <a:p>
            <a:pPr algn="r" defTabSz="578358">
              <a:spcBef>
                <a:spcPts val="0"/>
              </a:spcBef>
              <a:defRPr cap="none"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8" name="Text"/>
          <p:cNvSpPr txBox="1"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100" sz="2400">
                <a:solidFill>
                  <a:srgbClr val="838787"/>
                </a:solidFill>
              </a:defRPr>
            </a:pP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Johnny Appleseed"/>
          <p:cNvSpPr txBox="1"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defTabSz="452627">
              <a:lnSpc>
                <a:spcPct val="100000"/>
              </a:lnSpc>
              <a:spcBef>
                <a:spcPts val="0"/>
              </a:spcBef>
              <a:defRPr cap="none"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161861" y="4191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 flipV="1">
            <a:off x="5892800" y="6141011"/>
            <a:ext cx="6705601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0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Image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6140894"/>
            <a:ext cx="12192001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9444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ata Analyt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Analytics</a:t>
            </a:r>
          </a:p>
        </p:txBody>
      </p:sp>
      <p:sp>
        <p:nvSpPr>
          <p:cNvPr id="171" name="Team “Data Nerds” Present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“Data Nerds” Presents…</a:t>
            </a:r>
          </a:p>
        </p:txBody>
      </p:sp>
      <p:pic>
        <p:nvPicPr>
          <p:cNvPr id="172" name="big-data-definition.jpg" descr="big-data-definit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3180" y="462314"/>
            <a:ext cx="7278441" cy="414267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orest predictive analysi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Forest predictive analysis</a:t>
            </a:r>
          </a:p>
        </p:txBody>
      </p:sp>
      <p:sp>
        <p:nvSpPr>
          <p:cNvPr id="212" name="After all this analysation we came to the conclusion that in logistic Regression we use the fact that C = 100(L2 regularisation parameter)…"/>
          <p:cNvSpPr txBox="1"/>
          <p:nvPr>
            <p:ph type="body" idx="13"/>
          </p:nvPr>
        </p:nvSpPr>
        <p:spPr>
          <a:xfrm>
            <a:off x="406400" y="2044700"/>
            <a:ext cx="12192000" cy="6108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After all this analysation we came to the conclusion that in logistic Regression we use the fact that C = 100(L2 regularisation parameter)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To curb the problem of overfitting we took the above necessary step.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Thus we analysed the data set and predicted the probabilities of forest type being 1 or 0.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final accuracy of our test set was approx. 73%.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orest predictive analysi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Forest predictive analysis</a:t>
            </a:r>
          </a:p>
        </p:txBody>
      </p:sp>
      <p:sp>
        <p:nvSpPr>
          <p:cNvPr id="175" name="Data visual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 visualisation</a:t>
            </a:r>
          </a:p>
        </p:txBody>
      </p:sp>
      <p:sp>
        <p:nvSpPr>
          <p:cNvPr id="176" name="At first we made detailed statistical analysis of the data table by splitting the training set into training and test set.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At first we made detailed statistical analysis of the data table by splitting the training set into training and test set.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Cross validation was performed to make the accuracy of the model better.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These methods gave some interesting results which shall be discussed on later slides.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orest predictive analysi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Forest predictive analysis</a:t>
            </a:r>
          </a:p>
        </p:txBody>
      </p:sp>
      <p:sp>
        <p:nvSpPr>
          <p:cNvPr id="179" name="Algorithm used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Algorithm used..</a:t>
            </a:r>
          </a:p>
        </p:txBody>
      </p:sp>
      <p:sp>
        <p:nvSpPr>
          <p:cNvPr id="180" name="Since the data sheet was a binary classified model with only just 999 training examples and 12 features we decided to use binary classified Logistic Regression.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Since the data sheet was a binary classified model with only just 999 training examples and 12 features we decided to use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binary classified Logistic Regression</a:t>
            </a:r>
            <a:r>
              <a:t>.</a:t>
            </a:r>
          </a:p>
        </p:txBody>
      </p:sp>
      <p:pic>
        <p:nvPicPr>
          <p:cNvPr id="181" name="lr.jpg" descr="l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0321" y="4963943"/>
            <a:ext cx="6933680" cy="396877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orest predictive analysi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Forest predictive analysis</a:t>
            </a:r>
          </a:p>
        </p:txBody>
      </p:sp>
      <p:sp>
        <p:nvSpPr>
          <p:cNvPr id="184" name="Data visualisation snipp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 visualisation snippets</a:t>
            </a:r>
          </a:p>
        </p:txBody>
      </p:sp>
      <p:sp>
        <p:nvSpPr>
          <p:cNvPr id="185" name="Firstly we split the data set into training set and test set in 0.75 ratio.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Firstly we split the data set into training set and test set in 0.75 ratio.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Then we applied the logistic regression on the training set using all the features. The outcome is shown below.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 logistic regression expression is as follows: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f(x) = 1 / (1 + exp-(b + b1x1 + b2x2 +…+bnxn)),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Where n is the number of features.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orest predictive analysi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Forest predictive analysis</a:t>
            </a:r>
          </a:p>
        </p:txBody>
      </p:sp>
      <p:sp>
        <p:nvSpPr>
          <p:cNvPr id="188" name="Here we see not all the features are relevant so we did further detailed analysis.  Aic score should be minimum.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37870">
              <a:spcBef>
                <a:spcPts val="600"/>
              </a:spcBef>
              <a:defRPr sz="1416"/>
            </a:pPr>
            <a:r>
              <a:t>Here we see not all the features are relevant so we did further detailed analysis.  Aic score should be minimum.</a:t>
            </a:r>
          </a:p>
          <a:p>
            <a:pPr defTabSz="137870">
              <a:spcBef>
                <a:spcPts val="600"/>
              </a:spcBef>
              <a:defRPr sz="1416"/>
            </a:pPr>
            <a:r>
              <a:t> bbe be</a:t>
            </a:r>
          </a:p>
        </p:txBody>
      </p:sp>
      <p:sp>
        <p:nvSpPr>
          <p:cNvPr id="189" name="Body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pic>
        <p:nvPicPr>
          <p:cNvPr id="190" name="Screenshot 2019-03-16 at 9.54.17 AM.png" descr="Screenshot 2019-03-16 at 9.54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2692400"/>
            <a:ext cx="11782842" cy="64440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orest predictive analysi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Forest predictive analysis</a:t>
            </a:r>
          </a:p>
        </p:txBody>
      </p:sp>
      <p:sp>
        <p:nvSpPr>
          <p:cNvPr id="193" name="On detailed analysis we get the following table: AIC score was = 834.52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89279">
              <a:spcBef>
                <a:spcPts val="800"/>
              </a:spcBef>
              <a:defRPr sz="1944"/>
            </a:pPr>
            <a:r>
              <a:t>On detailed analysis we get the following table: AIC score was = 834.52</a:t>
            </a:r>
          </a:p>
          <a:p>
            <a:pPr defTabSz="189279">
              <a:spcBef>
                <a:spcPts val="800"/>
              </a:spcBef>
              <a:defRPr sz="1944"/>
            </a:pPr>
            <a:r>
              <a:t>AAA</a:t>
            </a:r>
          </a:p>
        </p:txBody>
      </p:sp>
      <p:sp>
        <p:nvSpPr>
          <p:cNvPr id="194" name="Table"/>
          <p:cNvSpPr txBox="1"/>
          <p:nvPr/>
        </p:nvSpPr>
        <p:spPr>
          <a:xfrm>
            <a:off x="3310382" y="5702300"/>
            <a:ext cx="745237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Table</a:t>
            </a:r>
          </a:p>
        </p:txBody>
      </p:sp>
      <p:pic>
        <p:nvPicPr>
          <p:cNvPr id="195" name="Screenshot 2019-03-16 at 10.41.29 AM.png" descr="Screenshot 2019-03-16 at 10.41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995" y="3083499"/>
            <a:ext cx="11956810" cy="5132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OC Cur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ROC Curve</a:t>
            </a:r>
          </a:p>
        </p:txBody>
      </p:sp>
      <p:pic>
        <p:nvPicPr>
          <p:cNvPr id="198" name="Rplot_ROC.png" descr="Rplot_RO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7529" y="1550279"/>
            <a:ext cx="8726559" cy="7237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Text</a:t>
            </a:r>
          </a:p>
        </p:txBody>
      </p:sp>
      <p:sp>
        <p:nvSpPr>
          <p:cNvPr id="201" name="Confusion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Confusion matrix</a:t>
            </a:r>
          </a:p>
        </p:txBody>
      </p:sp>
      <p:sp>
        <p:nvSpPr>
          <p:cNvPr id="202" name="Thus after analysing the ROC(Receiver Operator Characteristic) curve we get the following confusion matrix."/>
          <p:cNvSpPr txBox="1"/>
          <p:nvPr>
            <p:ph type="body" idx="13"/>
          </p:nvPr>
        </p:nvSpPr>
        <p:spPr>
          <a:xfrm>
            <a:off x="406400" y="2273300"/>
            <a:ext cx="12192000" cy="6108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Thus after analysing the ROC(Receiver Operator Characteristic) curve we get the following confusion matrix.</a:t>
            </a:r>
          </a:p>
        </p:txBody>
      </p:sp>
      <p:graphicFrame>
        <p:nvGraphicFramePr>
          <p:cNvPr id="203" name="Table"/>
          <p:cNvGraphicFramePr/>
          <p:nvPr/>
        </p:nvGraphicFramePr>
        <p:xfrm>
          <a:off x="829834" y="4711700"/>
          <a:ext cx="10329133" cy="34378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443043"/>
                <a:gridCol w="3443043"/>
                <a:gridCol w="3443043"/>
              </a:tblGrid>
              <a:tr h="1145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DIN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Predicted = 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Predicted = 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145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Actual = 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TN = 382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FP = 67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1145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Actual =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FN = 140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DIN Condensed"/>
                        </a:rPr>
                        <a:t>TP = 160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orest predictive analysi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Forest predictive analysis</a:t>
            </a:r>
          </a:p>
        </p:txBody>
      </p:sp>
      <p:sp>
        <p:nvSpPr>
          <p:cNvPr id="206" name="Accur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Accuracy</a:t>
            </a:r>
          </a:p>
        </p:txBody>
      </p:sp>
      <p:sp>
        <p:nvSpPr>
          <p:cNvPr id="207" name="Overall Accuracy = (TP + TN) / N…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Overall Accuracy = (TP + TN) / N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Threshold value used = t = 0.6 as derived from ROC curve.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Test set accuracy is shown here.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AUC value = 0.7661333</a:t>
            </a:r>
          </a:p>
        </p:txBody>
      </p:sp>
      <p:pic>
        <p:nvPicPr>
          <p:cNvPr id="208" name="Screenshot 2019-03-16 at 10.58.52 AM.png" descr="Screenshot 2019-03-16 at 10.58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8350" y="1492250"/>
            <a:ext cx="5473700" cy="1511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Screenshot 2019-03-16 at 11.11.28 AM.png" descr="Screenshot 2019-03-16 at 11.11.2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6300" y="3784600"/>
            <a:ext cx="5257800" cy="149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