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notesSlides/notesSlide5.xml" ContentType="application/vnd.openxmlformats-officedocument.presentationml.notesSlide+xml"/>
  <Override PartName="/ppt/ink/ink12.xml" ContentType="application/inkml+xml"/>
  <Override PartName="/ppt/notesSlides/notesSlide6.xml" ContentType="application/vnd.openxmlformats-officedocument.presentationml.notesSlide+xml"/>
  <Override PartName="/ppt/ink/ink13.xml" ContentType="application/inkml+xml"/>
  <Override PartName="/ppt/notesSlides/notesSlide7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8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erriweather Bold" panose="020B0604020202020204" charset="0"/>
      <p:regular r:id="rId11"/>
    </p:embeddedFont>
    <p:embeddedFont>
      <p:font typeface="Open Sans" panose="020B060603050402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3:29.6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1673 2428 24575,'-34'-219'0,"9"-1"0,7-396 0,16 558 0,-3-1 0,-2 1 0,-2-1 0,-19-60 0,18 94 0,10 25 0,0 0 0,0-1 0,0 1 0,0 0 0,0 0 0,-1 0 0,1 0 0,0 0 0,0 0 0,0 0 0,0-1 0,0 1 0,0 0 0,-1 0 0,1 0 0,0 0 0,0 0 0,0 0 0,0 0 0,-1 0 0,1 0 0,0 0 0,0 0 0,0 0 0,0 0 0,-1 0 0,1 0 0,0 0 0,0 0 0,0 0 0,0 0 0,-1 0 0,1 0 0,0 0 0,0 1 0,0-1 0,0 0 0,0 0 0,0 0 0,-1 0 0,1 0 0,0 0 0,0 0 0,0 1 0,0-1 0,0 0 0,0 0 0,0 0 0,0 0 0,-1 0 0,1 1 0,0-1 0,0 0 0,0 0 0,0 0 0,0 1 0,-7 41 0,5 383 0,4-210 0,12-124 0,-14-91 0,0 0 0,0 1 0,0-1 0,0 0 0,0 0 0,0 1 0,0-1 0,0 0 0,1 0 0,-1 1 0,0-1 0,0 0 0,0 1 0,0-1 0,0 0 0,0 0 0,-1 1 0,1-1 0,0 0 0,0 0 0,0 1 0,0-1 0,0 0 0,0 0 0,0 1 0,0-1 0,-1 0 0,1 0 0,0 1 0,0-1 0,0 0 0,0 0 0,-1 0 0,1 1 0,0-1 0,0 0 0,-1 0 0,1 0 0,0 0 0,0 0 0,-1 0 0,1 0 0,0 1 0,0-1 0,-1 0 0,1 0 0,0 0 0,0 0 0,-1 0 0,1 0 0,0 0 0,-1 0 0,-15-10 0,-36-35 0,2-2 0,2-2 0,-64-87 0,66 78 0,-2 2 0,-2 2 0,-64-53 0,111 104 0,0 0 0,-1 1 0,1 0 0,-1-1 0,0 1 0,0 1 0,1-1 0,-1 0 0,0 1 0,-7-2 0,10 3 0,1 0 0,-1 0 0,0 0 0,0 0 0,1 1 0,-1-1 0,0 0 0,0 0 0,1 0 0,-1 0 0,0 1 0,1-1 0,-1 0 0,0 1 0,1-1 0,-1 1 0,0-1 0,1 1 0,-1-1 0,1 1 0,-1-1 0,1 1 0,-1 0 0,0 1 0,0 0 0,0 0 0,0 1 0,1-1 0,-1 0 0,1 0 0,0 0 0,0 0 0,0 0 0,0 1 0,0-1 0,0 3 0,5 20 0,0 1 0,1-1 0,15 37 0,-4-11 0,2 8 0,104 391 0,-68-186 0,-77-292 0,-26-52 0,11 17 0,-3 1 0,-55-66 0,91 124 0,1 0 0,-1 1 0,0-1 0,0 1 0,0-1 0,0 1 0,-1 0 0,0 1 0,1-1 0,-1 1 0,-10-3 0,13 4 0,0 1 0,-1 0 0,1 0 0,0 0 0,-1 0 0,1 0 0,0 0 0,-1 1 0,1-1 0,0 1 0,0 0 0,0-1 0,-1 1 0,1 0 0,0 0 0,0 1 0,0-1 0,0 0 0,0 1 0,1-1 0,-1 1 0,0-1 0,1 1 0,-1 0 0,1 0 0,0 0 0,-1 0 0,1 0 0,-1 2 0,-43 94 0,34-69 0,-29 50 0,29-61 0,-3 7 0,-2 0 0,0-1 0,-2-1 0,0-1 0,-24 22 0,35-39 0,1-1 0,-1-1 0,0 1 0,0-1 0,0 0 0,0-1 0,-1 1 0,1-1 0,-1-1 0,1 0 0,-1 0 0,0 0 0,1-1 0,-1 0 0,0 0 0,0-1 0,1 0 0,-1-1 0,1 1 0,-13-6 0,-5-2 0,0 0 0,1-2 0,1-1 0,-39-25 0,38 19 0,2-2 0,0 0 0,2-1 0,0-1 0,1-1 0,-20-31 0,20 29 0,19 26 0,0-1 0,0 0 0,0 0 0,0 0 0,0 0 0,0 0 0,0 0 0,0 0 0,0 0 0,0 1 0,0-1 0,0 0 0,0 0 0,0 0 0,0 0 0,0 0 0,-1 0 0,1 0 0,0 0 0,0 1 0,0-1 0,0 0 0,0 0 0,0 0 0,0 0 0,0 0 0,0 0 0,0 0 0,0 0 0,0 0 0,-1 0 0,1 0 0,0 0 0,0 0 0,0 0 0,0 0 0,0 1 0,0-1 0,0 0 0,0 0 0,-1 0 0,1 0 0,0 0 0,0 0 0,0 0 0,0 0 0,0 0 0,0-1 0,0 1 0,0 0 0,-1 0 0,1 0 0,0 0 0,0 0 0,0 0 0,0 0 0,0 0 0,0 0 0,0 0 0,0 0 0,0 0 0,0 0 0,-1 0 0,4 16 0,8 21 0,-5-22 0,1-1 0,1 0 0,0 0 0,1 0 0,0-1 0,1-1 0,1 0 0,0 0 0,0-1 0,1-1 0,1 1 0,0-2 0,0 0 0,19 10 0,-17-12 0,1 1 0,0-2 0,0 0 0,0-1 0,0-1 0,1 0 0,-1-1 0,1-1 0,0 0 0,0-1 0,0-1 0,0-1 0,26-4 0,72-13 0,2 5 0,214 5 0,-315 5 0,-40-4 0,-46-5 0,-236 0 0,85 7 0,217 5 0,1 0 0,0 0 0,-1-1 0,1 1 0,0-1 0,-1 1 0,1-1 0,0 0 0,0-1 0,-1 1 0,1 0 0,0-1 0,1 0 0,-1 0 0,0 0 0,-3-3 0,5 4 0,0 0 0,1 0 0,-1 0 0,1 0 0,0 0 0,-1 0 0,1 0 0,0 0 0,-1 0 0,1 0 0,0 0 0,0 0 0,0 0 0,0 0 0,0 0 0,0 0 0,0 0 0,0 0 0,1 0 0,-1-1 0,2-1 0,-1 0 0,0 0 0,1 0 0,0 0 0,0 0 0,0 1 0,0-1 0,0 1 0,3-3 0,22-18 0,1 3 0,1 0 0,1 1 0,0 2 0,42-17 0,-32 16 0,-1-2 0,66-46 0,-103 65 0,0 0 0,0-1 0,0 1 0,0-1 0,-1 1 0,1-1 0,-1 0 0,1 0 0,-1 1 0,1-1 0,-1 0 0,0 0 0,0-1 0,0 1 0,0 0 0,-1 0 0,1 0 0,0 0 0,-1-1 0,0 1 0,1 0 0,-1-1 0,0 1 0,0 0 0,0-1 0,-1 1 0,1 0 0,0 0 0,-1-1 0,0 1 0,1 0 0,-1 0 0,0 0 0,0-1 0,0 1 0,0 0 0,-1 1 0,1-1 0,-1 0 0,1 0 0,-1 0 0,1 1 0,-4-3 0,-9-9 0,-1 1 0,0 1 0,0 1 0,-24-13 0,29 18 0,-83-42 0,-2 4 0,-198-58 0,284 98 0,-36-12 0,43 14 0,1 1 0,0 0 0,0-1 0,-1 1 0,1-1 0,0 0 0,0 1 0,0-1 0,0 0 0,0 0 0,0 1 0,0-1 0,0 0 0,0 0 0,0 0 0,0 0 0,0-1 0,1 1 0,-1 0 0,1 0 0,-1 0 0,1 0 0,-1-1 0,1 1 0,-1-2 0,2 1 0,0 1 0,0-1 0,0 1 0,0-1 0,0 1 0,0 0 0,0 0 0,0-1 0,1 1 0,-1 0 0,0 0 0,1 0 0,-1 0 0,1 0 0,-1 1 0,1-1 0,0 0 0,-1 1 0,1-1 0,0 1 0,2-1 0,46-9 0,-41 9 0,157-28 0,103-14 0,-210 37 0,1 2 0,94 7 0,-64 4 0,-1-4 0,0-5 0,1-3 0,97-18 0,196-56 0,-292 56 0,-1-5 0,96-43 0,-156 54 0,-79 28 0,-162 51 109,-669 184-1119,-21-73 61,721-160 949,554-79 1564,146-29-1278,-238 38-286,924-193 0,-703 146 0,-454 95 0,-36 10 0,-19 4 0,-28 12 0,-931 313-470,751-265 207,96-25 263,102-32 0,29-7 0,378-47-31,15-31-617,-359 67 495,978-250 621,-887 220-468,-137 40 0,0 0 0,0 0 0,0 0-1,0 0 1,0-1 0,0 1 0,0 0 0,0 0 0,-1-1-1,1 1 1,0-1 0,0 1 0,0-1 0,0 1 0,-1-1 0,1 1-1,0-1 1,-1 1 0,1-1 0,0 0 0,-1 0 0,1 1-1,-1-1 1,1 0 0,-1 0 0,1 0 0,-1 0 0,0 1 0,1-3-1,-2 1 13,-1 0 0,0 0 0,1 1 1,-1-1-1,0 1 0,0-1 0,0 1 0,0-1 0,0 1 0,0 0 0,-1 0 0,1 0 0,-4-1 0,-361-115 995,102 38-1109,200 56 116,-122-61 0,156 64-14,1 0 0,2-2 0,0-1 0,1-2 0,1 0 0,-36-48 0,62 73 0,-17-17 0,0 1 0,-2 0 0,1 2 0,-2 0 0,0 1 0,-1 1 0,0 0 0,0 2 0,-2 1 0,1 0 0,-1 2 0,-24-5 0,-37-5 0,-166-10 0,243 26 0,-44-3 0,29 1 0,1 1 0,-1 0 0,0 2 0,0 1 0,0 0 0,-41 10 0,58-10 0,1 1 0,-1 0 0,1 0 0,0 0 0,-1 1 0,1-1 0,0 1 0,1 0 0,-1 0 0,0 0 0,1 1 0,0 0 0,0-1 0,0 1 0,0 0 0,1 0 0,-1 0 0,1 1 0,0-1 0,0 1 0,-2 8 0,3-6 0,0-1 0,0 1 0,0 0 0,1-1 0,0 1 0,0 0 0,1-1 0,0 1 0,0-1 0,0 1 0,1-1 0,0 1 0,0-1 0,1 0 0,4 8 0,3 2 0,1 0 0,0-2 0,1 1 0,1-1 0,25 21 0,81 53 0,-89-66 0,83 49 0,190 90 0,-158-89 0,-100-49 0,-22-9 0,1-2 0,0 0 0,1-2 0,0-1 0,0 0 0,39 6 0,-30-10 0,-1-2 0,44-1 0,-67-2 0,0-1 0,0 0 0,0 0 0,0-1 0,0 0 0,-1-1 0,1 0 0,-1-1 0,0 0 0,0 0 0,0-1 0,10-7 0,-16 10 0,-1-1 0,1 1 0,-1 0 0,0-1 0,0 0 0,0 1 0,0-1 0,0 0 0,-1 0 0,1 0 0,-1 0 0,0 0 0,0-1 0,0 1 0,0 0 0,-1 0 0,1-1 0,-1 1 0,0-1 0,0 1 0,0 0 0,0-1 0,-1 1 0,1 0 0,-1-1 0,0 1 0,0 0 0,0 0 0,0 0 0,-1 0 0,1 0 0,-1 0 0,-3-5 0,-7-10 0,0 0 0,-2 1 0,0 0 0,-17-15 0,24 25 0,-67-63 0,-3 2 0,-169-112 0,-198-79 0,342 205 0,-1 5 0,-3 4 0,-206-58 0,275 95 0,0 1 0,-71-3 0,89 10 0,-1 1 0,0 0 0,0 2 0,1 0 0,-1 1 0,1 1 0,-25 9 0,-13 13 0,1 2 0,2 2 0,-100 76 0,-131 143 0,193-160 0,3 4 0,-99 138 0,174-213 0,2 0 0,0 0 0,1 2 0,-9 23 0,17-38 0,1 1 0,0-1 0,1 1 0,-1 0 0,1-1 0,1 1 0,-1 0 0,1 0 0,0 0 0,1 0 0,0-1 0,0 1 0,0 0 0,1 0 0,0-1 0,0 1 0,6 11 0,0-6 0,0-1 0,0 1 0,1-1 0,1-1 0,0 0 0,0 0 0,1-1 0,0 0 0,1-1 0,0 0 0,17 8 0,20 8 0,86 28 0,-37-22-8,2-3 0,192 24 0,214-15-853,507-38 326,0-51 586,-981 51-60,14 0 9,160-18 0,-203 20 0,0-1 0,0 1 0,0-1 0,0 0 0,0 0 0,0 0 0,-1 0 0,1 0 0,4-3 0,-7 3 0,1 1 0,-1 0 0,0-1 0,0 1 0,1 0 0,-1 0 0,0-1 0,0 1 0,0 0 0,0-1 0,0 1 0,0-1 0,1 1 0,-1 0 0,0-1 0,0 1 0,0 0 0,0-1 0,0 1 0,0 0 0,0-1 0,-1 1 0,1 0 0,0-1 0,0 1 0,0 0 0,0-1 0,0 1 0,0 0 0,-1-1 0,1 1 0,0 0 0,0-1 0,-1 1 0,1 0 0,0 0 0,0-1 0,-1 1 0,1 0 0,0 0 0,0 0 0,-1-1 0,-6-3 0,0 0 0,-1 0 0,1 1 0,-1 0 0,-10-3 0,-76-24 328,8 5 197,-138-62 0,96 20-525,-151-107 0,-107-104 0,345 246 0,-426-340 0,390 309 0,-188-123-313,207 148-739,2 2-5774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6:28.0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55 121 24575,'11'0'0,"43"1"0,1-3 0,61-10 0,-66 6 0,1 3 0,88 5 0,-36 1 0,180-24 0,-187 11 0,-16 3 0,141-19 0,-204 23 0,8-2 0,-1 1 0,0 1 0,1 1 0,0 1 0,-1 1 0,29 4 0,25 4 0,0-4 0,92-6 0,-41-1 0,10 12 0,6 0 0,-90-12 0,66-12 0,20-1 0,-53 8 0,-60 4 0,-1 1 0,0 2 0,1 0 0,-1 2 0,41 7 0,-37-3 0,1-2 0,42 0 0,-37-3 0,42 7 0,-7 0 0,125-3 0,-120-5 0,100 11 0,-85 1 0,115 0 0,-196-10 0,-1 0 0,1 0 0,0 1 0,-1 1 0,0 0 0,1 0 0,-1 1 0,0 0 0,-1 1 0,1 0 0,-1 1 0,0-1 0,0 2 0,-1-1 0,0 2 0,0-1 0,0 1 0,-1 0 0,0 0 0,8 14 0,0-1 0,-10-14 0,0-1 0,0 1 0,0 1 0,-1-1 0,0 1 0,0-1 0,-1 1 0,0 0 0,0 0 0,-1 0 0,0 1 0,-1-1 0,0 1 0,0 9 0,0-6 0,0 0 0,-1 0 0,-1 0 0,0 0 0,-1 0 0,0-1 0,-1 1 0,0 0 0,-1-1 0,0 0 0,-6 11 0,2-5 0,1-1 0,1 2 0,0-1 0,1 1 0,1 0 0,1 0 0,1 0 0,0 0 0,1 27 0,1-44 0,0 1 0,1-1 0,-1 1 0,0-1 0,1 1 0,-1 0 0,1-1 0,-1 1 0,1-1 0,0 0 0,0 1 0,0-1 0,-1 0 0,1 1 0,0-1 0,1 0 0,-1 0 0,0 0 0,0 0 0,0 0 0,1 0 0,-1 0 0,0 0 0,1 0 0,-1-1 0,1 1 0,-1-1 0,3 1 0,4 1 0,1 0 0,-1-1 0,1-1 0,12 0 0,-14 0 0,-1 0 0,0 0 0,0 1 0,0-1 0,1 1 0,10 3 0,-10 1 0,1 0 0,0 0 0,-1 0 0,0 1 0,-1 0 0,1 0 0,-1 1 0,0 0 0,-1 0 0,1 0 0,-1 1 0,-1 0 0,0 0 0,0 0 0,0 0 0,-1 1 0,4 13 0,-8-20 0,1-1 0,0 1 0,0-1 0,0 1 0,-1-1 0,1 0 0,0 1 0,-1-1 0,0 0 0,1 1 0,-1-1 0,0 0 0,1 1 0,-1-1 0,0 0 0,0 0 0,0 0 0,0 0 0,0 0 0,0 0 0,-1 0 0,1 0 0,0-1 0,0 1 0,-1 0 0,1-1 0,0 1 0,-1 0 0,1-1 0,-3 1 0,-54 12 0,42-10 0,-37 4 0,-1-1 0,1-3 0,-66-4 0,35 0 0,-81-17 0,-89 0 0,205 19 0,19 0 0,-1 0 0,1-3 0,0 0 0,-30-7 0,25 3 0,-1 2 0,1 2 0,0 1 0,-46 4 0,-8 0 0,-513-3 0,578-2 0,1-1 0,-1-1 0,0-1 0,1-1 0,-35-14 0,-31-8 0,49 20 0,-1 2 0,0 2 0,-81 2 0,87 2 0,7-2 0,1-1 0,0-1 0,-41-13 0,3 2 0,13 8 0,0 2 0,0 2 0,-70 6 0,-73-4 0,131-6 0,46 4 0,1 1 0,-1 0 0,0 1 0,0 1 0,1 0 0,-1 2 0,0 0 0,-34 9 0,-103 39 0,-54 20 0,192-64 0,1-1 0,-1 0 0,1-1 0,-1-1 0,-1-1 0,1-1 0,0 0 0,0-1 0,0-1 0,-1 0 0,-16-5 0,21 2 0,0-1 0,1 0 0,0-1 0,0 0 0,0-1 0,1 0 0,-18-15 0,1-2 0,-38-44 0,54 53 0,0-1 0,2-1 0,-1 0 0,-13-34 0,22 49 0,1 0 0,0-1 0,0 1 0,0 0 0,0-1 0,1 1 0,-1 0 0,1-1 0,-1 1 0,1-1 0,0 1 0,0-1 0,0 1 0,0-1 0,0 1 0,1-1 0,-1 1 0,1-1 0,-1 1 0,1-1 0,0 1 0,0 0 0,0 0 0,0-1 0,1 1 0,-1 0 0,1 0 0,-1 0 0,1 0 0,0 0 0,-1 1 0,1-1 0,0 0 0,0 1 0,0 0 0,1-1 0,-1 1 0,0 0 0,4-1 0,5-2 0,0 1 0,0 1 0,0 0 0,1 0 0,-1 1 0,1 1 0,12 0 0,119 11 0,-92-5 0,1-3 0,75-4 0,76-30 0,-163 23 0,181-20 0,-133 22 0,-71 7 0,0-2 0,0 0 0,0-1 0,0 0 0,0-2 0,16-5 0,-3-2 0,1 1 0,1 2 0,-1 1 0,1 1 0,0 2 0,62 0 0,-23 4 0,0-2 0,116-20 0,174-18 0,-293 35 0,-39 5 0,0 2 0,0 1 0,-1 1 0,1 1 0,-1 2 0,0 1 0,39 16 0,-19-7 0,-15-5 0,-21-8 0,0 1 0,0-1 0,0-1 0,1 0 0,-1-1 0,26 1 0,133-1 0,155-6 0,-269-4 0,-45 6 0,0 0 0,1 0 0,-1 1 0,1 1 0,0 0 0,-1 1 0,17 2 0,-4 2 0,-1-2 0,26 0 0,-26-2 0,-1 1 0,33 6 0,30 9 0,138 9 0,-208-24 0,0 0 0,-1 1 0,19 6 0,-33-9 0,-1 0 0,0 0 0,0 0 0,0 0 0,1 0 0,-1 0 0,0 0 0,0 0 0,0 0 0,1 0 0,-1 0 0,0 0 0,0 0 0,0 0 0,0 0 0,1 0 0,-1 0 0,0 1 0,0-1 0,0 0 0,0 0 0,0 0 0,1 0 0,-1 0 0,0 0 0,0 1 0,0-1 0,0 0 0,0 0 0,0 0 0,0 0 0,0 1 0,1-1 0,-1 0 0,0 0 0,0 0 0,0 1 0,0-1 0,0 0 0,0 0 0,0 0 0,0 1 0,0-1 0,0 0 0,0 0 0,0 0 0,0 0 0,-1 1 0,1-1 0,0 0 0,0 0 0,0 0 0,0 0 0,0 1 0,0-1 0,0 0 0,-15 8 0,-21 3 0,12-8 0,0 0 0,-1-2 0,1-1 0,-1 0 0,-43-8 0,27 4 0,-273-1 0,169 7 0,-972 25 0,1078-25 0,-39 3 0,58-2 0,29 0 0,264 27 0,-255-29 0,-6 1 0,0-1 0,0 0 0,0-1 0,0-1 0,-1 0 0,23-4 0,-33 5 0,0-1 0,0 1 0,0 0 0,0-1 0,0 1 0,-1-1 0,1 1 0,0-1 0,0 1 0,0-1 0,-1 0 0,1 1 0,0-1 0,-1 0 0,1 0 0,-1 1 0,1-1 0,-1 0 0,1 0 0,-1 0 0,1 0 0,-1 0 0,0 0 0,0 0 0,1 0 0,-1-1 0,0-1 0,0 1 0,-1-1 0,1 0 0,-1 1 0,1-1 0,-1 1 0,0-1 0,0 1 0,0-1 0,-2-1 0,-38-52 0,38 52 0,1 2-13,-39-48-257,-3 2-1,-1 2 1,-2 1-1,-65-45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7:16.5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164 271 24575,'30'-12'0,"0"1"0,1 2 0,54-10 0,-23 6 0,-15 5 0,-36 7 0,0-1 0,0 0 0,0-1 0,-1 0 0,15-5 0,-1 0 0,1 1 0,0 2 0,0 0 0,1 2 0,-1 1 0,28 1 0,-39 0 0,84-8 0,25-1 0,-51 10 0,77-12 0,-31 5 0,-88 7 0,-1-1 0,0-2 0,0 0 0,51-14 0,-34 5 0,0 2 0,91-8 0,-80 13 0,80-19 0,-100 18 0,1 1 0,-1 1 0,1 3 0,58 4 0,-4 0 0,21 4 0,-86-3 0,1-2 0,-1-1 0,1-1 0,51-6 0,-28-1 0,0 2 0,1 3 0,60 5 0,-7 0 0,53-5 0,173 4 0,-274 4 0,0 2 0,61 17 0,41 7 0,-117-25 0,-19-3 0,1-1 0,27 1 0,-28-4 0,-1 2 0,0 0 0,0 2 0,0 1 0,33 11 0,-47-13 0,0 0 0,0 1 0,0 0 0,0 0 0,-1 1 0,0 0 0,0 1 0,0-1 0,-1 1 0,0 1 0,0-1 0,-1 1 0,1 0 0,-1 0 0,-1 0 0,1 1 0,-1 0 0,-1 0 0,1 0 0,-2 0 0,1 1 0,-1-1 0,0 1 0,-1-1 0,0 1 0,0 17 0,3-8 0,2-27 0,10-42 0,-10 30 0,-5 18 0,1 0 0,-1-1 0,0 1 0,0 0 0,-1-1 0,1 1 0,-1 0 0,1-1 0,-1 1 0,0-1 0,0 1 0,-1-1 0,1 1 0,-1 0 0,0-4 0,-1 4 0,0 0 0,1 1 0,-1-1 0,0 1 0,0-1 0,-1 1 0,1 0 0,0 0 0,-1 0 0,0 0 0,1 0 0,-1 1 0,0-1 0,0 1 0,0-1 0,-5 0 0,-5-4 0,-1 1 0,0 0 0,0 1 0,0 0 0,0 2 0,-1-1 0,1 2 0,-29 0 0,41 1 0,1 1 0,-1-1 0,0 0 0,1 1 0,-1 0 0,1-1 0,-1 1 0,1 0 0,-1 0 0,1 0 0,-1 0 0,1 0 0,0 0 0,-1 0 0,1 1 0,0-1 0,0 0 0,0 1 0,0-1 0,-1 4 0,0-1 0,0 0 0,1 1 0,0-1 0,0 0 0,0 1 0,0 0 0,1 8 0,0 3 0,1 1 0,1 0 0,6 22 0,7 9 0,-11-39 0,-1 0 0,0 0 0,0 0 0,-1 0 0,0 1 0,0 11 0,-2-5 0,0-10 0,0 0 0,0 0 0,1 0 0,-1 0 0,1 0 0,3 10 0,-3-14 0,0-1 0,-1 1 0,1-1 0,0 0 0,0 0 0,0 1 0,0-1 0,0 0 0,0 0 0,1 0 0,-1 0 0,0 0 0,0-1 0,1 1 0,-1 0 0,0 0 0,1-1 0,-1 1 0,1-1 0,-1 1 0,1-1 0,-1 0 0,1 0 0,-1 0 0,1 1 0,0-1 0,-1-1 0,1 1 0,-1 0 0,1 0 0,2-1 0,13-2 0,27-4 0,74-1 0,-115 8 0,0 0 0,0 0 0,0 0 0,0-1 0,0 1 0,-1-1 0,1 1 0,0-1 0,0 0 0,-1 0 0,1 0 0,-1-1 0,1 1 0,-1-1 0,1 1 0,-1-1 0,0 0 0,0 0 0,1 0 0,-2 0 0,1 0 0,0 0 0,0 0 0,-1-1 0,1 1 0,-1-1 0,0 1 0,1-1 0,-1 0 0,0 1 0,-1-1 0,1 0 0,-1 0 0,1-5 0,-9 53 0,3 1 0,-1 54 0,6-71 0,1-14 0,-1-1 0,0 1 0,-1 0 0,-4 18 0,3-28 0,1 0 0,-1 1 0,0-1 0,-1 0 0,1 0 0,-1 0 0,0 0 0,-1-1 0,1 1 0,-1-1 0,0 0 0,0 0 0,0 0 0,-8 6 0,1-4 0,1 1 0,-1-1 0,0-1 0,-1 0 0,1-1 0,-1 0 0,0-1 0,0 0 0,0-1 0,-15 1 0,-18 0 0,-67-6 0,26 0 0,65 2 0,-1-1 0,1-1 0,-29-9 0,28 7 0,0 0 0,-45-3 0,-396 9 0,323 18 0,77-20 0,34 0 0,-1 1 0,0 1 0,-55 10 0,-1 2 0,60-10 0,-47 11 0,38-8 0,1 0 0,-1-3 0,-1-1 0,1-1 0,-38-5 0,-16 2 0,-158 18 0,182-8 0,24-2 0,-54 0 0,48-4 0,-81 13 0,80-7 0,-79 2 0,-28 7 0,96-13 0,-62 10 0,-34 3 0,82-8 0,-15 1 0,-437-11 0,500-1 0,-1-1 0,1-1 0,1-1 0,-1-1 0,1-1 0,-30-14 0,46 16 0,-1-1 0,1 1 0,1-2 0,-1 1 0,1-1 0,0-1 0,1 1 0,0-1 0,0 0 0,-5-11 0,3 8 0,-3-9 0,1 0 0,1-1 0,1 0 0,0-1 0,-4-27 0,-1 4 0,10 35 0,1 0 0,0-1 0,0 1 0,1-1 0,1-15 0,0 24 0,-1-1 0,1 1 0,1 0 0,-1 0 0,0-1 0,0 1 0,1 0 0,0 0 0,-1-1 0,1 1 0,0 0 0,0 0 0,0 0 0,0 0 0,0 0 0,1 0 0,-1 0 0,0 1 0,1-1 0,0 0 0,-1 1 0,1-1 0,0 1 0,0 0 0,0-1 0,0 1 0,0 0 0,0 0 0,0 0 0,4-1 0,314-46 0,-280 44 0,58 3 0,-64 2 0,0-2 0,58-8 0,72-26 0,-104 24 0,16-6 0,-12-2 0,1 2 0,0 4 0,76-7 0,15 0 0,-135 18 0,-15 2 0,0 0 0,0-1 0,1 1 0,-1-1 0,0-1 0,0 1 0,0-1 0,0 0 0,-1-1 0,10-4 0,-15 7 0,0 0 0,0 0 0,0-1 0,0 1 0,0 0 0,0-1 0,0 1 0,0 0 0,0-1 0,0 1 0,-1 0 0,1 0 0,0-1 0,0 1 0,0 0 0,0-1 0,0 1 0,0 0 0,-1 0 0,1-1 0,0 1 0,0 0 0,0 0 0,-1 0 0,1-1 0,0 1 0,0 0 0,-1 0 0,1 0 0,0 0 0,-1-1 0,1 1 0,0 0 0,0 0 0,-1 0 0,1 0 0,0 0 0,-1 0 0,1 0 0,0 0 0,-1 0 0,1 0 0,0 0 0,0 0 0,-1 0 0,1 0 0,0 0 0,-1 0 0,1 0 0,0 1 0,0-1 0,-1 0 0,-19 0 0,-44 11 0,-193 46 0,179-40 0,78-17 0,-1 0 0,1 0 0,0 0 0,0 0 0,0 0 0,-1 0 0,1 0 0,0-1 0,0 1 0,0 0 0,0 0 0,-1 0 0,1 0 0,0 0 0,0 0 0,0 0 0,-1 0 0,1 1 0,0-1 0,0 0 0,0 0 0,0 0 0,-1 0 0,1 0 0,0 0 0,0 0 0,0 0 0,0 0 0,-1 0 0,1 1 0,0-1 0,0 0 0,0 0 0,0 0 0,0 0 0,0 0 0,-1 1 0,1-1 0,0 0 0,0 0 0,0 0 0,0 1 0,0-1 0,0 0 0,0 0 0,0 0 0,0 0 0,0 1 0,0-1 0,0 0 0,0 0 0,0 0 0,0 1 0,0-1 0,0 0 0,0 0 0,14 6 0,22 0 0,319-3 0,-188-5 0,-144 0 0,-1 0 0,1-2 0,-1 0 0,32-11 0,-32 8 0,0 1 0,1 1 0,-1 1 0,35-2 0,29 8 0,86-3 0,-115-7 0,30-2 0,218-7 0,-82-1 0,-124 20 0,136-4 0,-170-6 0,-33 4 0,48-2 0,54 4 0,119 5 0,-251-3 0,-1 0 0,1 0 0,-1 0 0,1 0 0,-1 1 0,0-1 0,1 0 0,-1 1 0,1-1 0,-1 0 0,0 1 0,1 0 0,-1-1 0,0 1 0,1 0 0,-1 0 0,0 0 0,0 0 0,0 0 0,0 0 0,0 0 0,0 0 0,0 0 0,0 0 0,0 1 0,-1-1 0,1 0 0,0 1 0,-1-1 0,1 0 0,-1 1 0,1-1 0,-1 1 0,0-1 0,0 0 0,0 1 0,0-1 0,0 1 0,0-1 0,0 1 0,0-1 0,0 1 0,-1-1 0,1 2 0,-1 1 0,-1-1 0,1 0 0,-1 1 0,1-1 0,-1 0 0,0 0 0,0 0 0,0 0 0,0 0 0,-1-1 0,1 1 0,-1-1 0,1 1 0,-1-1 0,0 0 0,0 0 0,-6 2 0,-3 0 0,-1-1 0,-1 0 0,1-1 0,0 0 0,0-1 0,-18-2 0,-47 7 0,37-1 0,1-1 0,-49-2 0,44-1 0,-67 8 0,-7 14 0,74-12 0,0-2 0,-1-3 0,-61 2 0,-30-6 0,-113-5 0,193-6 0,38 6 0,-1 0 0,-24 0 0,-95 12 0,-8 1 0,40-12 0,-166 4 0,187 6 0,-45 1 0,47 1 0,31-2 0,15-1-1365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7:48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7 233 24575,'956'0'0,"-787"19"0,49-30 0,-129 5 0,75 5 0,6 0 0,-94-7 0,-39 3 0,42 0 0,-45 4 0,0-2 0,54-12 0,-17 3 0,122-6 0,-118 13 0,104-20 0,-123 15 0,1 2 0,75-1 0,-67 8 0,123-19 0,-81-8 0,-16 3 0,111-5 0,-130 26 0,116 7 0,-127 3 0,0 2 0,105 28 0,-161-34 0,0 0 0,-1 1 0,1-1 0,-1 1 0,0 0 0,0 0 0,0 0 0,0 0 0,-1 1 0,1 0 0,-1-1 0,0 1 0,0 1 0,0-1 0,-1 0 0,1 1 0,2 6 0,25 35 0,-27-42 0,0 0 0,0 1 0,0 0 0,-1-1 0,0 1 0,0 0 0,0 0 0,0 0 0,-1 0 0,0 0 0,0 1 0,0 9 0,-3 74 0,0-44 0,3 59 0,-3 92 0,1-191 0,0 0 0,0-1 0,0 1 0,-1-1 0,0 0 0,0 0 0,0 1 0,0-1 0,-1 0 0,1 0 0,-1-1 0,0 1 0,0-1 0,-1 1 0,1-1 0,-1 0 0,1 0 0,-1-1 0,0 1 0,0-1 0,0 0 0,-1 0 0,1 0 0,0 0 0,-1-1 0,-6 2 0,-8 2 0,0-1 0,-1-1 0,1-1 0,-39 0 0,124 29 0,-54-30 0,1 0 0,-1-1 0,18-1 0,-21 0 0,0 0 0,0 1 0,-1 0 0,1 0 0,0 1 0,0 0 0,16 5 0,-25-6 0,1 0 0,-1 0 0,1 1 0,-1-1 0,1 0 0,-1 0 0,1 1 0,-1-1 0,1 0 0,-1 0 0,0 1 0,1-1 0,-1 0 0,0 1 0,1-1 0,-1 1 0,0-1 0,1 1 0,-1-1 0,0 0 0,0 1 0,1-1 0,-1 1 0,0-1 0,0 1 0,0-1 0,0 1 0,0-1 0,0 1 0,0-1 0,0 1 0,0 0 0,0-1 0,0 1 0,0-1 0,0 1 0,-16 18 0,-25 8 0,14-15 0,-1-2 0,-42 10 0,53-16 0,-20 3 0,0-1 0,-1-3 0,1 0 0,-49-5 0,37 1 0,-82 9 0,120-6 0,-1-1 0,1 0 0,-1 0 0,1-2 0,-1 1 0,0-1 0,1-1 0,-1 0 0,1 0 0,0-1 0,0-1 0,0 0 0,0 0 0,-10-7 0,6 4 0,1 1 0,-1 1 0,-1 0 0,1 1 0,-1 0 0,-20-1 0,14 2 0,-1-2 0,-23-7 0,22 4 0,-47-6 0,-2-2 0,39 10 0,-1 1 0,0 1 0,1 2 0,-69 5 0,18-1 0,66 0 0,0 1 0,0 1 0,1 0 0,0 1 0,0 1 0,0 1 0,0 1 0,-22 13 0,-45 18 0,72-36 0,1 1 0,-1-2 0,0 0 0,-1-1 0,-21 0 0,22-1 0,-1 0 0,1 1 0,-1 1 0,1 0 0,-22 6 0,9-1 0,-1-1 0,0-2 0,-1-1 0,1-1 0,0-1 0,-50-5 0,-4 1 0,-95-15 0,131 17 0,-66-11 0,71 9 0,1 1 0,-47 3 0,-53-1 0,80-8 0,33 4 0,-46-2 0,-8 8 0,-105-4 0,171 0 0,1-1 0,0 0 0,-1-1 0,-22-10 0,25 9 0,0 0 0,-1 1 0,0 0 0,0 1 0,0 1 0,-22-3 0,-89 7 0,-72-3 0,165-4 0,-1-1 0,2-2 0,-1-1 0,1-1 0,1-1 0,0-2 0,-45-27 0,68 37 0,0-1 0,0 1 0,1-1 0,0 0 0,0 0 0,0 0 0,0-1 0,0 0 0,1 1 0,0-1 0,0 0 0,0 0 0,-2-8 0,3 9 0,1 0 0,0 0 0,0 1 0,0-1 0,1 0 0,-1 0 0,1 0 0,0 0 0,0 0 0,0 0 0,1 0 0,-1 1 0,1-1 0,0 0 0,0 0 0,0 0 0,1 1 0,-1-1 0,1 1 0,0-1 0,3-3 0,-3 4 0,1 1 0,0-1 0,0 1 0,0-1 0,0 1 0,1 0 0,-1 0 0,1 0 0,-1 1 0,1-1 0,0 1 0,-1 0 0,1 0 0,0 0 0,0 1 0,0-1 0,4 1 0,76 2 0,-49 0 0,109-11 0,-5 0 0,-117 8 0,1-1 0,-1-2 0,28-6 0,-26 4 0,0 1 0,39-2 0,-36 6 0,0-2 0,0-1 0,-1-1 0,0-1 0,0-1 0,46-20 0,-46 18 0,-1 2 0,2 1 0,-1 1 0,30-2 0,16 3 0,-49 4 0,0-1 0,0-1 0,0-1 0,29-8 0,-5-2 0,1 2 0,90-8 0,99 11 0,-209 6 0,0-1 0,1-2 0,-2-1 0,1-1 0,36-15 0,-21 8 0,44-9 0,-55 16 0,201-28 0,-211 32 0,0-1 0,0-2 0,0 0 0,21-9 0,56-14 0,-63 21 0,1-2 0,45-18 0,-67 23 0,0 1 0,0 1 0,0 0 0,0 1 0,0 1 0,1 0 0,18 2 0,2 1 0,69 15 0,-102-17 0,-1 0 0,1 1 0,-1-1 0,1 1 0,0 0 0,-1 0 0,0 0 0,1 0 0,-1 0 0,1 1 0,-1-1 0,0 1 0,0-1 0,0 1 0,0 0 0,0 0 0,0 0 0,-1 0 0,1 0 0,-1 0 0,1 0 0,-1 1 0,0-1 0,1 0 0,0 5 0,-2-3 0,1 1 0,-1-1 0,-1 1 0,1-1 0,-1 1 0,1-1 0,-1 1 0,0-1 0,-1 1 0,1-1 0,-1 0 0,0 0 0,0 0 0,-3 5 0,-7 7 0,-1 0 0,0-1 0,-1 0 0,0-1 0,-1 0 0,-1-1 0,0-1 0,-28 16 0,25-16 0,13-9 0,1 0 0,-1 0 0,0 0 0,0-1 0,0 0 0,0 0 0,0-1 0,0 0 0,-12 1 0,-64-3 0,64-1 0,-1 1 0,-34 4 0,-86 7 0,45-5 0,-55 21 0,112-18 0,-1 0 0,0-3 0,-46 1 0,47-6 0,11-1 0,1 1 0,-1 1 0,0 1 0,-25 6 0,17-3 0,-1 0 0,0-3 0,0-1 0,-46-4 0,-5 0 0,-20 12 0,73-4 0,-43-1 0,-22 5 0,75-5 0,-1-1 0,-40-1 0,72-3 0,0 0 0,-1 0 0,1-1 0,0 0 0,-1 0 0,10-5 0,23-6 0,113-16 0,2 6 0,183-3 0,-298 26 0,1 1 0,64 12 0,106 2 0,-149-12 0,0-2 0,107-13 0,-124 8 0,-16-1 0,-1 0 0,52-18 0,-1 0 0,6 8 0,-56 12 0,51-14 0,-32 3 0,0 2 0,68-8 0,-92 17 0,-1 2 0,1 1 0,-1 1 0,1 1 0,-1 0 0,1 2 0,26 8 0,-33-7 0,0-2 0,0 0 0,0-1 0,0-1 0,1-1 0,-1 0 0,0-1 0,0-1 0,34-8 0,107-7 0,-148 15 0,1 1 0,-1 0 0,0 1 0,1 0 0,-1 1 0,16 3 0,-24-4 0,0 0 0,0 1 0,0-1 0,-1 1 0,1 0 0,0 0 0,-1-1 0,1 1 0,0 0 0,-1 1 0,0-1 0,1 0 0,-1 0 0,1 0 0,-1 1 0,0-1 0,2 4 0,-2-3 0,-1 0 0,0 0 0,1 0 0,-1 0 0,0 0 0,0 0 0,0 0 0,0 0 0,0 0 0,-1 0 0,1 0 0,-1 0 0,1 0 0,-1-1 0,0 1 0,0 0 0,1 0 0,-1 0 0,0-1 0,-3 4 0,-3 5 0,-1-1 0,-1 0 0,0-1 0,0 1 0,-1-2 0,0 1 0,0-1 0,0-1 0,-1 0 0,-20 8 0,-6 5 0,30-16 0,-1 1 0,1-2 0,-1 1 0,0-1 0,0 0 0,0-1 0,-1 0 0,-9 0 0,-73-4 0,34 1 0,-41 0 0,-118 4 0,190 2 0,1 0 0,0 2 0,-27 10 0,10-4 0,39-12 0,1 1 0,-1-1 0,1 0 0,-1-1 0,0 1 0,1 0 0,-1-1 0,1 1 0,-1-1 0,1 0 0,0 0 0,-1 0 0,1 0 0,0 0 0,0 0 0,-1-1 0,1 1 0,0-1 0,0 1 0,0-1 0,1 0 0,-1 0 0,0 0 0,1 0 0,-1 0 0,1 0 0,-2-3 0,-7-12 0,1 0 0,-13-30 0,12 22 0,-34-81 0,34 76 0,-2 0 0,-1 0 0,-2 2 0,0-1 0,-29-38 0,23 50-1365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8:14.0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38 24575,'283'14'0,"184"-8"0,-265-8 0,170 16 0,12-11 0,-279-11 0,49-2 0,10 13 0,268-6 0,-253-14 0,68-1 0,97 5 0,-255 6 0,131 7 0,-85 3 0,-62-3 0,100 14 0,-131-7 0,0-2 0,1-1 0,-1-2 0,1-3 0,50-5 0,-86 4 0,0 1 0,1 0 0,-1 1 0,0 0 0,0 0 0,1 0 0,13 3 0,-17-1 0,0 0 0,1 0 0,-1 0 0,0 0 0,-1 1 0,1-1 0,0 1 0,-1 0 0,1 0 0,-1 1 0,0-1 0,0 0 0,4 7 0,4 7 0,-1 0 0,-1 1 0,0-1 0,-1 2 0,-1-1 0,-1 1 0,-1 0 0,0 1 0,-1-1 0,1 30 0,2-5 0,-4-28 0,0 0 0,-1-1 0,-1 1 0,0 0 0,-1 0 0,-1-1 0,-4 26 0,-2 9 0,7-40 0,-1-1 0,0 1 0,-1 0 0,-5 16 0,6-23 0,-1 0 0,1 0 0,0-1 0,-1 1 0,0-1 0,0 1 0,1-1 0,-1 0 0,-1 0 0,1 0 0,0 0 0,0 0 0,-1 0 0,1 0 0,-1-1 0,0 0 0,1 1 0,-1-1 0,-6 2 0,-18 6 0,-1-2 0,-1 0 0,1-2 0,-1-1 0,-41 0 0,-88 13 0,-139-33 0,28 12 0,146 6 0,105-1 0,-1 1 0,1 1 0,-31 9 0,29-7 0,0 0 0,-36 3 0,-45 0 0,-29 1 0,113-7 0,0-1 0,0 2 0,1 0 0,-22 7 0,-43 8 0,-102-1 0,53-1 0,80-8 0,-53 2 0,-136 9 0,171-12 0,-62 3 0,35-12 0,-133 4 0,148 6 0,-61 2 0,-688-11 0,813 0 0,0-1 0,0 0 0,0-1 0,0-1 0,0-1 0,0 0 0,1-1 0,0-1 0,-15-9 0,24 13 0,1-1 0,1 0 0,-1 0 0,1-1 0,-1 1 0,1-1 0,1 0 0,-1 0 0,1 0 0,0-1 0,-4-8 0,-1-5 0,2-1 0,-5-24 0,8 32 0,1-1 0,-2 1 0,0-1 0,0 1 0,-1 0 0,-1 1 0,1-1 0,-11-12 0,10 15 0,-1 0 0,2 0 0,-1-1 0,1 1 0,1-1 0,0 0 0,0 0 0,1-1 0,0 1 0,1-1 0,0 0 0,1 1 0,0-1 0,1-17 0,39 81 0,3-12 0,-17-20 0,-16-12 0,1 0 0,0-1 0,0 0 0,1-1 0,0 0 0,1-1 0,-1 0 0,1-1 0,15 5 0,-7-6 0,-1 0 0,1 0 0,-1-2 0,1-1 0,26-1 0,-5 0 0,1 1 0,73 11 0,-90-8 0,0-2 0,1-1 0,0-1 0,25-3 0,-49 3 0,-1 0 0,1 0 0,-1 0 0,0 0 0,1 0 0,-1-1 0,1 1 0,-1-1 0,0 1 0,1-1 0,-1 1 0,0-1 0,1 0 0,-1 1 0,0-1 0,0 0 0,0 0 0,0 0 0,1-1 0,-1 1 0,-1 0 0,0 0 0,0 1 0,0-1 0,0 0 0,1 0 0,-1 0 0,0 1 0,-1-1 0,1 0 0,0 0 0,0 0 0,0 1 0,0-1 0,-1 0 0,1 0 0,0 1 0,-1-1 0,1 0 0,0 0 0,-1 1 0,1-1 0,-2-1 0,-1-2 0,-1 0 0,0 1 0,1-1 0,-2 1 0,1 0 0,0 0 0,-1 0 0,-8-4 0,-32-12 0,25 9 0,0 1 0,0 1 0,-1 1 0,0 0 0,0 2 0,-1 1 0,1 0 0,-29 0 0,-67 5 0,177-17 0,154 15 0,-142 4 0,72-7 0,-87-4 0,-38 4 0,0 1 0,25 0 0,30 4 0,-20 1 0,0-2 0,0-3 0,0-2 0,61-13 0,-83 12 0,0 1 0,1 2 0,-1 2 0,56 3 0,-49 0 0,-1-1 0,72-9 0,55-20 0,-18 24 0,-101 5 0,84-9 0,-87 3 0,47 1 0,-48 3 0,50-7 0,81-28 0,-121 26 0,0 1 0,57-1 0,-17 1 0,10 2 0,125 8 0,-83 2 0,-79 0 0,0 3 0,81 18 0,-57-8 0,-62-9 0,0 0 0,0 2 0,-1 0 0,0 2 0,37 23 0,-12-9 0,-50-24 0,0-1 0,0 0 0,0 0 0,-1 1 0,1-1 0,0 0 0,0 1 0,0-1 0,0 1 0,0-1 0,-1 1 0,1 0 0,0-1 0,0 1 0,-1 0 0,1-1 0,-1 1 0,1 0 0,0 0 0,-1 0 0,1 0 0,-1-1 0,1 3 0,-19 3 0,-39-9 0,13-5 0,0-2 0,-52-20 0,60 17 0,-1 2 0,0 2 0,0 1 0,-41-3 0,70 10-82,-8 1-175,-1-1 1,0-1-1,0-1 1,-31-9-1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8:31.9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24575,'862'0'0,"-607"19"0,116-13 0,319-6 0,-272 6 0,-17 0 0,-235-8 0,5 21 0,-51-21 0,132 4 0,-181 5 0,70 3 0,-73-10 0,110 13 0,-151-9 0,-10-3 0,0 1 0,0 1 0,0 1 0,0 0 0,0 2 0,28 12 0,-42-16 0,-1 0 0,1 0 0,-1 0 0,0 1 0,0-1 0,0 1 0,0-1 0,0 1 0,0 0 0,-1-1 0,1 1 0,-1 0 0,0 0 0,0 0 0,0 0 0,0 5 0,6 57 0,-3-22 0,-3-35 0,5 25 0,3 45 0,-9-69 0,0 0 0,0 0 0,-1 1 0,0-1 0,0 0 0,-1 0 0,0-1 0,-1 1 0,0 0 0,-4 8 0,4-13 0,0 0 0,1 0 0,-1 0 0,-1 0 0,1-1 0,-1 0 0,1 1 0,-1-1 0,0-1 0,0 1 0,0-1 0,0 1 0,-1-1 0,1 0 0,-1-1 0,1 1 0,-1-1 0,-7 2 0,-9 0 0,-1-1 0,0-1 0,-22-1 0,-38 2 0,16 5 0,0-2 0,-91-7 0,-57 3 0,69 18 0,6-2 0,76-9 0,-32 2 0,70-9 0,-1 2 0,1 0 0,0 2 0,-40 12 0,-96 43 0,131-48 0,-70 34 0,61-27 0,-1-1 0,-45 12 0,-90 24 0,-9-27 0,132-22 0,0 3 0,-91 24 0,138-31 0,0 0 0,1 0 0,-1-1 0,0 0 0,0 1 0,1-2 0,-1 1 0,0 0 0,0-1 0,1 0 0,-1 0 0,0-1 0,-6-2 0,-63-34 0,30 14 0,-9-4 0,38 19 0,1 1 0,-1 1 0,0 1 0,-1 0 0,0 1 0,-25-5 0,-37-5 15,46 8-475,0 1 0,-42-2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8:41.42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1836 590 24575,'159'-18'0,"25"18"0,-236 3 0,-74 12 0,75-7 0,-85 2 0,75-14 0,0-3 0,1-2 0,0-3 0,-60-21 0,55 15 0,47 14 0,-1 1 0,-1 1 0,1 0 0,0 2 0,-34 2 0,-98 21 0,122-18 0,-15 4 0,11-2 0,-1-2 0,-67 3 0,57-9 0,0 2 0,1 1 0,-1 2 0,-58 15 0,71-10 0,26-6 0,-1-1 0,1 0 0,-1-1 0,0 1 0,1-1 0,-1-1 0,0 1 0,0-1 0,0 0 0,0 0 0,0 0 0,0-1 0,-5-1 0,-12-1 0,1 1 0,-1 1 0,0 1 0,1 1 0,-45 7 0,47-4 0,-1-1 0,0-1 0,1-1 0,-1-1 0,0-1 0,0-1 0,-29-6 0,47 7 0,-1 0 0,1 0 0,0 0 0,0-1 0,0 1 0,0-1 0,1 0 0,-1 0 0,0 0 0,1 0 0,-1 0 0,1-1 0,0 1 0,0-1 0,0 0 0,0 1 0,0-1 0,0 0 0,1 0 0,-1 0 0,1 0 0,0-1 0,-1-3 0,-1-8 0,1 0 0,1 1 0,0-1 0,2-19 0,-5-38 0,2 62 0,-1 0 0,1 0 0,0 0 0,1-1 0,0 1 0,1-18 0,0 26 0,1 0 0,-1-1 0,1 1 0,-1 0 0,1 0 0,0-1 0,0 1 0,0 0 0,0 0 0,0 0 0,1 0 0,-1 0 0,0 0 0,1 0 0,0 1 0,-1-1 0,1 1 0,0-1 0,0 1 0,0-1 0,0 1 0,0 0 0,0 0 0,0 0 0,1 0 0,-1 0 0,0 1 0,0-1 0,1 1 0,2-1 0,40-4 0,-1 2 0,84 6 0,-36-1 0,79 17 0,423-20 0,-558 0 0,0-3 0,42-9 0,-42 6 0,0 2 0,44-1 0,-62 6 0,8 1 0,0-1 0,0-2 0,1 0 0,-1-2 0,41-11 0,-28 6 0,1 2 0,-1 1 0,1 2 0,47 1 0,-58 2 0,6 0 0,149-12 0,-122 8 0,0 2 0,72 5 0,-24 0 0,179-19 0,-254 14 0,-1-2 0,1-1 0,-1-1 0,0-2 0,44-18 0,-1 2 0,-50 17 0,0 2 0,1 1 0,33-2 0,6 0 0,63-2 0,-72 10 0,78 12 0,-114-10 0,-8-1 0,-1 0 0,0 0 0,0 2 0,0-1 0,17 8 0,66 23 0,-43-17 0,-41-15 0,-1 1 0,0 1 0,0 0 0,0 1 0,17 9 0,-27-13 0,-1-1 0,0 0 0,1 1 0,-1-1 0,0 0 0,0 1 0,1-1 0,-1 1 0,0-1 0,0 1 0,0-1 0,1 0 0,-1 1 0,0-1 0,0 1 0,0-1 0,0 1 0,0-1 0,0 1 0,0-1 0,0 1 0,0-1 0,0 1 0,0-1 0,0 0 0,-1 1 0,1-1 0,0 1 0,0-1 0,0 1 0,-1-1 0,1 0 0,0 1 0,0-1 0,-1 1 0,1-1 0,0 0 0,-1 1 0,1-1 0,-1 0 0,1 0 0,0 1 0,-1-1 0,1 0 0,-1 0 0,1 0 0,0 1 0,-1-1 0,1 0 0,-1 0 0,1 0 0,-1 0 0,1 0 0,-1 0 0,-29 12 0,-2-5 0,0-1 0,0-1 0,0-2 0,-52-1 0,37-2 0,-60 9 0,36-1 0,0-4 0,-91-6 0,39-1 0,-50 5 0,-184-4 0,331-2 0,1 0 0,-1-2 0,1 0 0,0-2 0,1-1 0,0 0 0,0-2 0,1-1 0,-35-24 0,42 25-113,-7-4-200,0-2 0,0 0 0,-34-36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9:06.2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40 24575,'372'-9'0,"15"-1"0,-80 9 0,253 4 0,-388 14 0,16 1 0,315-49 0,-475 29 0,-1 2 0,1 1 0,31 6 0,46 1 0,198-23 0,-239 10 0,73 5 0,-81 1 0,0-1 0,61-10 0,-46 2 0,0 4 0,94 6 0,-40 1 0,-113-3-66,56-1-583,115 15-1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9:19.7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4115 0 24575,'2'32'0,"2"0"0,1-1 0,11 39 0,4 23 0,-18-72 0,-2-9 0,1 1 0,1-1 0,5 20 0,-7-30 0,0-1 0,0 0 0,1 0 0,-1 0 0,0 1 0,1-1 0,-1 0 0,1 0 0,-1 0 0,1 0 0,0 0 0,-1 0 0,1 0 0,0 0 0,0 0 0,-1 0 0,1-1 0,0 1 0,0 0 0,0 0 0,0-1 0,0 1 0,0-1 0,1 1 0,-1-1 0,0 1 0,0-1 0,0 0 0,0 1 0,1-1 0,-1 0 0,0 0 0,0 0 0,0 0 0,1 0 0,-1 0 0,0 0 0,0-1 0,0 1 0,1 0 0,-1-1 0,0 1 0,0 0 0,2-2 0,0 0 0,-1 1 0,1-1 0,-1 0 0,0 0 0,0 0 0,1-1 0,-1 1 0,0 0 0,-1-1 0,1 1 0,0-1 0,-1 0 0,0 0 0,1 1 0,-1-1 0,0 0 0,0 0 0,0-3 0,7-64 0,-5 30 0,-2 36 0,0-1 0,0 1 0,0 0 0,0-1 0,1 1 0,-1 0 0,1 0 0,0 0 0,0 1 0,1-1 0,2-4 0,-4 8 0,0 1 0,-1-1 0,1 1 0,0-1 0,-1 1 0,1-1 0,-1 1 0,1-1 0,-1 1 0,1 0 0,-1-1 0,0 1 0,1 0 0,-1 0 0,0-1 0,0 1 0,1 0 0,-1 0 0,0-1 0,0 1 0,0 0 0,0 0 0,0-1 0,0 1 0,0 0 0,0 0 0,0 0 0,0-1 0,-1 2 0,3 29 0,-1 66 0,-4 126 0,3-221 0,0-1 0,-1 1 0,1 0 0,0 0 0,-1-1 0,0 1 0,1 0 0,-1-1 0,0 1 0,0-1 0,0 1 0,0-1 0,0 1 0,0-1 0,0 0 0,-1 0 0,1 1 0,0-1 0,-1 0 0,1 0 0,-1 0 0,1 0 0,-1-1 0,0 1 0,1 0 0,-1-1 0,0 1 0,1-1 0,-4 1 0,-7 1 0,1-1 0,0-1 0,-22-1 0,-8 1 0,-25 8 0,-1-2 0,-132-7 0,139-7 0,34 4 0,-47-2 0,-11 8 0,-114-4 0,140-6 0,-25-2 0,-430 11 0,374 18 0,105-17 0,2 1 0,-1 3 0,-42 11 0,-3 1 0,39-10 0,18-3 0,1-1 0,-1-1 0,-32 1 0,-636-5 0,668 3 0,1 0 0,0 1 0,-31 8 0,31-5 0,1-2 0,-1 0 0,-37 1 0,-526-6 0,442-18 0,32 11 0,-11-1 0,95 9 0,0-1 0,1-1 0,-1-1 0,1-1 0,-40-12 0,58 14 0,0-1 0,0-1 0,1 1 0,-1-1 0,1 0 0,0 0 0,0 0 0,0-1 0,1 0 0,-1 0 0,-5-8 0,-33-67 0,37 70 0,6 9 0,0 0 0,0 0 0,-1 1 0,1-1 0,0 0 0,0 1 0,0-1 0,0 0 0,0 0 0,0 1 0,0-1 0,1 0 0,-1 1 0,0-1 0,0 0 0,0 1 0,1-1 0,-1 0 0,0 1 0,1-1 0,-1 0 0,1 1 0,-1-1 0,0 1 0,1-1 0,-1 1 0,1-1 0,0 1 0,-1-1 0,1 1 0,-1-1 0,1 1 0,0 0 0,-1-1 0,1 1 0,0 0 0,-1 0 0,1 0 0,0-1 0,-1 1 0,1 0 0,0 0 0,0 0 0,-1 0 0,1 0 0,0 0 0,1 1 0,44-3 0,-40 3 0,112 7 0,-85-3 0,-1-3 0,1 0 0,-1-2 0,60-8 0,-58 3 0,0 2 0,57 2 0,-63 2 0,0-1 0,0-2 0,-1 0 0,55-13 0,-18-1 0,-41 11 0,-1-1 0,0 0 0,34-16 0,-44 17 0,0 1 0,1 1 0,-1 0 0,1 0 0,0 1 0,22 0 0,26-5 0,133-43 0,-126 29 0,92-15 0,-127 33 0,1 2 0,47 3 0,40-2 0,-108-1 0,1-1 0,-1 0 0,0-1 0,0-1 0,0 0 0,23-10 0,-25 9 0,1 0 0,0 1 0,-1 1 0,1 0 0,0 1 0,0 0 0,15-1 0,91 5 0,-45 1 0,-24-5 0,75-14 0,-77 8 0,86-2 0,-74 11 0,0-2 0,0-3 0,108-21 0,-144 22 0,0 0 0,0 1 0,0 1 0,0 2 0,0 0 0,42 8 0,-37-4 0,1-2 0,0-1 0,43-2 0,8-18 0,-63 13 0,0 1 0,0 0 0,24-1 0,61 4 0,-60 2 0,0-2 0,59-8 0,-91 7 0,0 0 0,1 1 0,-1 1 0,0 0 0,1 0 0,14 3 0,-19-2 0,-1 0 0,0 1 0,0-1 0,0 1 0,0 1 0,0-1 0,0 1 0,0 0 0,-1 0 0,0 0 0,1 0 0,-1 1 0,0-1 0,4 7 0,-7-9 0,0 0 0,0 0 0,-1-1 0,1 1 0,0 0 0,-1 0 0,1 0 0,-1 0 0,1 0 0,-1 0 0,1 0 0,-1 0 0,0 0 0,0 0 0,1 1 0,-1-1 0,0 0 0,0 0 0,0 0 0,0 0 0,0 0 0,0 0 0,-1 0 0,1 0 0,0 1 0,0-1 0,-1 0 0,1 0 0,-1 1 0,-1 0 0,0 0 0,0-1 0,0 1 0,0 0 0,0 0 0,0-1 0,0 1 0,-1-1 0,1 0 0,0 0 0,-6 2 0,-8 2 0,-1-1 0,-33 4 0,43-7 0,-24 1 0,0-1 0,-1-1 0,-51-8 0,-1 0 0,-128-8 0,137 12 0,47 3 0,-1 0 0,1-2 0,0-2 0,-31-7 0,13-1-21,25 8-427,-1-1 0,-29-13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3:30.0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3:58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3379 724 24575,'-48'1'0,"0"-3"0,0-1 0,0-3 0,1-1 0,-85-26 0,132 33 0,-1 0 0,1 0 0,-1 0 0,1 0 0,-1 0 0,1 0 0,-1 0 0,1 0 0,-1-1 0,1 1 0,-1 0 0,1 0 0,0 0 0,-1-1 0,1 1 0,-1 0 0,1-1 0,0 1 0,-1 0 0,1-1 0,0 1 0,-1 0 0,1-1 0,0 1 0,-1-1 0,1 1 0,0 0 0,0-1 0,0 1 0,-1-1 0,1 1 0,0-1 0,0 1 0,0-1 0,0 1 0,0-1 0,0 1 0,0-1 0,0 1 0,0-1 0,0 1 0,0-1 0,0 1 0,0-1 0,0 1 0,1-1 0,-1 1 0,0-1 0,0 1 0,1 0 0,-1-1 0,0 1 0,0-1 0,1 1 0,-1 0 0,0-1 0,1 1 0,-1 0 0,1-1 0,-1 1 0,0 0 0,1 0 0,-1-1 0,1 1 0,-1 0 0,1 0 0,0-1 0,38-17 0,-37 17 0,60-21 0,1 4 0,0 2 0,93-11 0,207-4 0,-185 19 0,59 0 0,16-1 0,-228 11 0,-33 1 0,-44 3 0,48-2 0,-1066 12 0,788-13 0,635-22 0,-335 22 0,-15 6 0,-43 17 0,-150 56-22,-216 56 0,266-91-98,3 1-167,-818 241-1235,914-274 1522,7-1 0,0-1 0,0-2 0,-58 4 0,82-12-15,9-3 162,19-7 445,32-9 488,-6 8-1034,0 1 0,1 3 0,51-3 1,136 4-76,-107 6 42,321-27-13,-402 22 0,-31 2 0,-16-1 0,-26-4 0,-77-5 0,-1 4 0,-121 5 0,122 4 0,-638-2 0,712-3 0,32 6 0,0 0 0,-1-1 0,1 1 0,0 0 0,0 0 0,-1-1 0,1 1 0,0 0 0,0-1 0,-1 1 0,1 0 0,0-1 0,0 1 0,0 0 0,-1-1 0,1 1 0,0 0 0,0-1 0,0 1 0,0-1 0,0 1 0,0 0 0,0-1 0,0 1 0,0-1 0,0 1 0,0 0 0,0-1 0,0 1 0,0 0 0,1-1 0,-1 1 0,0-1 0,0 1 0,0 0 0,0-1 0,1 0 0,4-4 0,-1 0 0,2 1 0,-1-1 0,0 1 0,1 0 0,11-7 0,82-45 0,140-57 0,122-28 0,-215 86 0,-140 53 0,1-1 0,0 0 0,-1 0 0,0-1 0,9-6 0,-14 10 0,0-1 0,0 0 0,-1 1 0,1-1 0,0 0 0,-1 0 0,1 1 0,-1-1 0,1 0 0,-1 0 0,1 0 0,-1 0 0,1 0 0,-1 0 0,0 0 0,1 0 0,-1 0 0,0 0 0,0 0 0,0 0 0,0 0 0,0 0 0,0 0 0,0 0 0,0 0 0,0 0 0,-1 0 0,1 0 0,0 0 0,-1 0 0,1 0 0,0 0 0,-1 0 0,1 1 0,-1-1 0,0 0 0,1 0 0,-1 0 0,0 1 0,1-1 0,-1 0 0,0 1 0,0-1 0,0 0 0,0 1 0,0-1 0,-17-11 0,-1 1 0,1 1 0,-2 0 0,1 2 0,-1 0 0,-23-5 0,-57-25 0,72 24 0,-6-3 0,-43-15 0,68 28 0,0 2 0,0-1 0,0 1 0,0 0 0,0 1 0,-1 0 0,1 1 0,0 0 0,-1 0 0,-11 3 0,17-2 0,0 1 0,0 0 0,0 0 0,1 0 0,-1 0 0,1 1 0,-1-1 0,1 1 0,0 0 0,0 0 0,0 0 0,0 0 0,-2 4 0,-35 56 0,24-35 0,-25 34 0,-3-2 0,-2-2 0,-63 61 0,84-95 0,-1-1 0,-1-1 0,-1-1 0,-1-1 0,-1-2 0,-1-1 0,0-1 0,-66 22 0,64-31 0,0-1 0,0-2 0,-62 0 0,22-1 0,-161 18 0,-86 4 0,318-25 0,-18 0 0,16-3 0,14-4 0,227-83 0,519-257-780,117-49 47,-791 365 960,0 3 0,2 3 0,163-25 0,-213 49 290,-31 4-434,-10 3-70,-22 6-21,-488 129 1,343-97-78,-165 46-412,-725 162-740,1004-242-5128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4:11.5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4:15.2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24575,'43'-1'0,"-1"2"0,0 2 0,0 2 0,0 1 0,0 3 0,-1 1 0,53 21 0,-79-26 0,0 0 0,0-1 0,1 0 0,-1-1 0,1-1 0,17 0 0,99-4 0,-85 0 0,-52 3 0,1 0 0,0 1 0,-1 0 0,1 0 0,0 0 0,0 0 0,0 0 0,1 1 0,-1 0 0,1 0 0,-1 0 0,1 0 0,0 0 0,0 1 0,0-1 0,1 1 0,-1 0 0,1 0 0,0 0 0,0 0 0,0 0 0,1 1 0,0-1 0,-2 8 0,2-5-124,1-1 0,0 1 0,0 0 0,1 0 0,0-1 0,0 1-1,0 0 1,1-1 0,0 0 0,5 12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4:27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0 658 24575,'786'0'0,"-748"-2"0,51-9 0,-26 2 0,-1 1 0,-19 2 0,63-1 0,-60 7 0,23 2 0,0-4 0,69-10 0,-96 7 0,0 2 0,50 4 0,45-3 0,-122 0 0,-1-1 0,0 0 0,24-10 0,-24 8 0,0 1 0,0 0 0,0 1 0,19-2 0,56-6 0,-54 6 0,52-1 0,-62 6 0,-17 1 0,0 0 0,0-1 0,0-1 0,0 1 0,0-1 0,13-4 0,-18 4 0,-1 0 0,0 0 0,0 0 0,0 0 0,0-1 0,0 1 0,0-1 0,0 1 0,-1-1 0,1 0 0,-1 0 0,1 0 0,-1 0 0,0 0 0,1 0 0,-1 0 0,0 0 0,0 0 0,-1-1 0,1 1 0,0 0 0,-1-1 0,1 1 0,-1 0 0,0-1 0,0 1 0,0-3 0,0 0 0,0-1 0,0 1 0,0 0 0,-1 0 0,1 0 0,-2-1 0,1 1 0,0 0 0,-1 0 0,0 1 0,0-1 0,0 0 0,-6-7 0,1 2 0,-2 1 0,1-1 0,-1 2 0,-11-9 0,-21-20 0,39 35 0,0-1 0,0 1 0,0-1 0,0 1 0,0-1 0,0 0 0,1 1 0,0-1 0,-2-4 0,3 5 0,-1 1 0,1 0 0,0 0 0,0 0 0,0 0 0,0 0 0,0 0 0,0 0 0,0 0 0,0 0 0,0 0 0,1 0 0,-1 0 0,0 0 0,1 0 0,-1 0 0,1 0 0,-1 0 0,2-2 0,0 1 0,0 0 0,1 1 0,-1-1 0,1 1 0,-1-1 0,1 1 0,0 0 0,0 0 0,0 0 0,-1 0 0,1 0 0,0 1 0,0-1 0,0 1 0,0 0 0,0 0 0,0 0 0,0 0 0,3 1 0,29 7 0,-30-6 0,1 0 0,-1-1 0,0 0 0,1 0 0,-1 0 0,11-1 0,-15 0 0,1-1 0,-1 1 0,1 0 0,-1-1 0,1 1 0,-1-1 0,0 0 0,0 0 0,1 1 0,-1-1 0,0 0 0,0 0 0,0 0 0,0 0 0,0 0 0,0 0 0,0-1 0,0 1 0,0 0 0,0 0 0,-1-1 0,1 1 0,-1 0 0,1-1 0,-1 1 0,1-1 0,-1 1 0,0 0 0,1-1 0,-1-1 0,1-7 0,0 0 0,0 0 0,-1 1 0,-1-1 0,1 0 0,-1 0 0,-1 1 0,0-1 0,-1 0 0,1 1 0,-2 0 0,1 0 0,-1 0 0,-1 0 0,0 0 0,-9-12 0,10 17 0,0 0 0,-1 1 0,0-1 0,0 1 0,0 0 0,0 1 0,0-1 0,0 1 0,-1 0 0,1 0 0,-1 0 0,0 1 0,-11-1 0,-9-1 0,-45 1 0,59 2 0,-19 3 0,1 0 0,-1 2 0,-33 9 0,-33 6 0,60-14 0,-2 0 0,-76 3 0,106-9 0,1-1 0,-1 1 0,0 0 0,1 1 0,-1 0 0,1 0 0,-11 3 0,16-2 0,0-1 0,1 0 0,-1 1 0,1 0 0,-1-1 0,1 1 0,-1 0 0,1 0 0,0 1 0,0-1 0,0 0 0,0 1 0,1-1 0,-1 1 0,1-1 0,-1 1 0,1 0 0,0 0 0,0 0 0,0 0 0,-1 4 0,1-3 0,0 1 0,1-1 0,-1 0 0,1 1 0,0-1 0,0 1 0,0-1 0,1 0 0,-1 0 0,1 1 0,0-1 0,1 0 0,-1 0 0,0 0 0,1 0 0,0 0 0,0 0 0,1 0 0,-1-1 0,1 1 0,-1-1 0,6 6 0,-2-4 0,1 1 0,-1-1 0,1-1 0,0 1 0,0-1 0,0-1 0,0 1 0,1-1 0,-1 0 0,1-1 0,14 3 0,42 3 0,-44-7 0,0 2 0,1 0 0,22 8 0,-27-7 0,-12-4 0,-1 1 0,1-1 0,-1 1 0,1 0 0,-1 1 0,1-1 0,-1 0 0,0 1 0,0 0 0,0 0 0,4 3 0,-6-5 0,-1 1 0,0-1 0,0 0 0,0 1 0,0-1 0,-1 1 0,1-1 0,0 0 0,0 1 0,0-1 0,0 1 0,0-1 0,0 0 0,-1 1 0,1-1 0,0 1 0,0-1 0,0 0 0,-1 1 0,1-1 0,0 0 0,-1 0 0,1 1 0,0-1 0,-1 0 0,1 0 0,0 1 0,-1-1 0,1 0 0,0 0 0,-1 0 0,1 0 0,-1 1 0,1-1 0,-1 0 0,0 0 0,-19 7 0,17-6 0,-44 11 0,-1-2 0,0-1 0,-1-3 0,-69 0 0,99-8 0,0 0 0,1-1 0,-1-1 0,-27-10 0,-33-6 0,-41 6 0,-1 4 0,-190 11 0,117 2 0,124-4 0,32-1 0,-1 2 0,0 2 0,1 1 0,-1 1 0,-54 15 0,83-16-72,-48 16-574,-91 16-1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4:33.4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4:57.5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1 573 24575,'0'-1'0,"0"0"0,1 0 0,-1 0 0,1 1 0,-1-1 0,1 0 0,-1 0 0,1 0 0,0 0 0,-1 1 0,1-1 0,0 0 0,0 1 0,-1-1 0,1 1 0,0-1 0,0 1 0,0-1 0,0 1 0,0-1 0,0 1 0,0 0 0,0 0 0,0-1 0,0 1 0,0 0 0,2 0 0,36-4 0,-28 3 0,258-43 0,-95 23 0,-146 17 0,0-1 0,48-16 0,-50 12 0,1 2 0,0 1 0,30-3 0,3 1 0,0-2 0,61-20 0,-2 1 0,-3 12 0,-71 12 0,47-12 0,-54 6 0,0-3 0,-1-1 0,46-27 0,40-16 0,-74 41 0,92-19 0,-108 30 0,0 3 0,47-1 0,-41 4 0,54-9 0,132-13 0,-66 5 0,246 5 0,-375 12 0,4-2 0,-1-1 0,58-14 0,-57 10 0,-1 1 0,61-3 0,-50 10-1365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30T07:05:28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1315 148 24575,'184'11'0,"-6"0"0,352-11 0,-507-2 0,0 0 0,24-6 0,40-3 0,92-4 0,-118 6 0,-9 1 0,89-2 0,-96 8 0,0-2 0,67-14 0,-37 4 0,51 0 0,220 3 0,-293 11 0,-33-1 0,0-1 0,25-5 0,40-4 0,25 0 0,-88 7 0,0 2 0,0 0 0,0 1 0,0 0 0,0 2 0,33 6 0,-3 0 0,-41-7 0,0 1 0,0 1 0,0 0 0,16 5 0,-21-2 0,0 0 0,-1 0 0,1 1 0,-1 0 0,0 0 0,0 0 0,-1 1 0,0-1 0,0 1 0,-1 0 0,3 8 0,6 7 0,3 5 0,-1 1 0,-2 1 0,18 58 0,-26-72 0,0 1 0,-1-1 0,-1 1 0,-1 0 0,0 0 0,-1 0 0,-1 0 0,0-1 0,-6 27 0,4-34 0,1 0 0,-2 0 0,1 0 0,-1-1 0,0 0 0,0 0 0,-1 0 0,0 0 0,0-1 0,-1 0 0,0 0 0,-8 7 0,-7 3 0,-2 0 0,-33 17 0,3-3 0,46-25 0,-17 13 0,25-9 0,16 0 0,155 35 0,-170-44 0,0 0 0,0 0 0,-1 1 0,1-1 0,0 1 0,-1-1 0,1 1 0,-1 0 0,1 0 0,-1 0 0,1-1 0,-1 1 0,0 1 0,1-1 0,1 2 0,-3-2 0,1 0 0,-1-1 0,0 1 0,0 0 0,1-1 0,-1 1 0,0 0 0,0 0 0,0-1 0,0 1 0,0 0 0,0 0 0,0-1 0,0 1 0,0 0 0,-1-1 0,1 1 0,0 0 0,0 0 0,-1-1 0,1 1 0,0-1 0,-1 1 0,1 0 0,-1 0 0,-1 2 0,-1-1 0,1 1 0,-1-1 0,0 1 0,0-1 0,0 0 0,0 0 0,0-1 0,0 1 0,0-1 0,0 1 0,-1-1 0,-5 1 0,-124 18 0,66-13 0,-1-4 0,-75-6 0,23 0 0,84 2 0,-44-8 0,45 3 0,-47 1 0,60 3 0,1 0 0,-1-1 0,-39-12 0,39 9 0,1 1 0,-1 1 0,-40-2 0,-20 5 0,-112 4 0,165 1 0,-48 13 0,53-11 0,0-1 0,0 0 0,-31 0 0,-38 8 0,39-5 0,2 2 0,-24 2 0,66-11 0,0 0 0,0 1 0,0 0 0,1 1 0,-17 7 0,-34 8 0,-7-7 0,-133 4 0,94-14 0,-84-3 0,179 0 0,0 0 0,1-1 0,-1 0 0,-18-8 0,19 6 0,0 1 0,1 1 0,-2 0 0,1 1 0,-16-3 0,-64-5 0,53 5 0,-49-1 0,-359 7 0,420 0 0,-45 9 0,-24 1 0,-520-12 0,607 1 0,0 0 0,0-1 0,0 1 0,0-2 0,1 1 0,-1-1 0,0 1 0,1-2 0,0 1 0,-1-1 0,1 0 0,0 0 0,0-1 0,1 0 0,-1 0 0,1 0 0,0-1 0,-9-9 0,8 6 0,1 1 0,0-1 0,1 0 0,0-1 0,0 1 0,1-1 0,0 0 0,1 1 0,-1-1 0,2 0 0,-1-1 0,1 1 0,1-14 0,-1 13 0,1 0 0,1-1 0,-1 1 0,2 0 0,0 0 0,0 0 0,5-14 0,-5 20 0,0 1 0,0-1 0,0 1 0,0 0 0,1 0 0,-1 0 0,1 0 0,0 0 0,0 1 0,0-1 0,0 1 0,0 0 0,1 0 0,-1 0 0,1 0 0,-1 0 0,1 1 0,0 0 0,-1 0 0,1 0 0,0 0 0,6 0 0,226-39 0,16-2 0,-174 37 0,-51 4 0,-1-1 0,40-7 0,-45 5 0,0 1 0,1 2 0,23 0 0,-29 1 0,0 0 0,0-1 0,0 0 0,0-2 0,0 0 0,29-9 0,-12 1 0,1 2 0,67-10 0,-23 7 0,144-1 0,-50 0 0,-143 9 0,210-33 0,-162 31 0,-63 7 0,1-2 0,0 0 0,-1-1 0,1 0 0,14-6 0,-29 9 0,1-1 0,-1 0 0,0 0 0,0 0 0,0 0 0,0 0 0,1 0 0,-1 0 0,0 0 0,0 0 0,0 0 0,0 0 0,1 0 0,-1 0 0,0 0 0,0 0 0,0 0 0,0 0 0,1 0 0,-1 0 0,0 0 0,0 0 0,0 0 0,0 0 0,0 0 0,1-1 0,-1 1 0,0 0 0,0 0 0,0 0 0,0 0 0,0 0 0,0 0 0,1-1 0,-1 1 0,0 0 0,0 0 0,0 0 0,0 0 0,0 0 0,0-1 0,0 1 0,0 0 0,0 0 0,0 0 0,0 0 0,0-1 0,0 1 0,0 0 0,0 0 0,0 0 0,0 0 0,0-1 0,0 1 0,0 0 0,0 0 0,0 0 0,0 0 0,0-1 0,0 1 0,0 0 0,0 0 0,-1 0 0,1 0 0,0 0 0,0 0 0,0-1 0,-18-3 0,-23 1 0,9 3 0,1 1 0,0 2 0,-1 0 0,1 3 0,0 0 0,1 2 0,-32 13 0,-68 16 0,7-1 0,146-42 0,0 1 0,0 1 0,1 1 0,31 0 0,24-3 0,-6-2 0,-41 6 0,0-2 0,-1-1 0,36-10 0,-35 7 0,0 2 0,1 1 0,53-1 0,8-2 0,-30 3 0,81 5 0,-99 2 0,-1-2 0,1-2 0,0-2 0,56-13 0,-29 1 0,126-12 0,-90 8 0,-78 13 0,-1 2 0,41-4 0,56-1 0,35-1 0,-145 11 0,-5-1 0,0 1 0,1 0 0,-1 1 0,18 4 0,-29-5 0,1 0 0,0 1 0,-1-1 0,1 1 0,-1-1 0,1 1 0,-1-1 0,0 1 0,1 0 0,-1 0 0,0 0 0,1 0 0,-1 0 0,0 0 0,0 0 0,0 0 0,0 0 0,0 0 0,0 1 0,0-1 0,0 0 0,0 1 0,-1-1 0,1 1 0,0-1 0,-1 1 0,0-1 0,1 1 0,-1-1 0,0 1 0,1-1 0,-1 1 0,0 0 0,0-1 0,-1 1 0,1-1 0,0 1 0,0-1 0,-1 1 0,1-1 0,-1 1 0,0 1 0,0 0 0,0 0 0,-1-1 0,1 1 0,-1-1 0,1 1 0,-1-1 0,0 0 0,0 0 0,0 0 0,0 0 0,0 0 0,0 0 0,-1 0 0,1-1 0,-1 1 0,-2 1 0,-49 15 0,13-6 0,25-6 0,-1-1 0,0 0 0,0-2 0,-1 0 0,1 0 0,-19-1 0,-99-4 0,92 0 0,619 3 0,-557-3 0,0 0 0,28-6 0,-34 4 0,0 2 0,-1-1 0,1 2 0,0 0 0,0 0 0,0 2 0,14 0 0,-68 20 0,35-19 0,-22 8 0,0-2 0,0-1 0,-1-1 0,1-1 0,-54 1 0,53-5 0,-51 8 0,-21 2 0,71-10 0,-35 0 0,60-1 0,1 0 0,0-1 0,0 1 0,0-1 0,0 0 0,0 0 0,0-1 0,0 1 0,0-1 0,1 0 0,-7-3 0,12 4 0,-1 0 0,1 0 0,0 0 0,-1 1 0,1-1 0,0 0 0,-1 1 0,1-1 0,0 1 0,0 0 0,0-1 0,-1 1 0,1 0 0,3 0 0,37-2 0,145-13 0,-128 10 0,85 2 0,-89 4 0,104-11 0,-115 5 0,56 1 0,-61 3 0,79-10 0,-80 8 0,-31 3 0,0-1 0,1 1 0,-1-1 0,0-1 0,0 1 0,9-4 0,-16 5 0,0 0 0,0 0 0,1 0 0,-1 0 0,0 0 0,0 0 0,0 0 0,0 0 0,0 0 0,0 0 0,0 0 0,1-1 0,-1 1 0,0 0 0,0 0 0,0 0 0,0 0 0,0 0 0,0 0 0,0 0 0,0 0 0,0 0 0,0-1 0,0 1 0,1 0 0,-1 0 0,0 0 0,0 0 0,0 0 0,0 0 0,0-1 0,0 1 0,0 0 0,0 0 0,0 0 0,0 0 0,0 0 0,0 0 0,0-1 0,0 1 0,0 0 0,0 0 0,-1 0 0,1 0 0,0 0 0,0 0 0,0 0 0,0-1 0,0 1 0,0 0 0,0 0 0,0 0 0,0 0 0,0 0 0,0 0 0,-1 0 0,-10-6 0,-16-2 0,26 8 0,-75-15 0,0 2 0,-116-2 0,-162 15 0,153 3 0,181-3 0,-35-1 0,-1 2 0,0 3 0,-90 17 0,6 21 0,2 5 0,2 6 0,-153 84 0,210-96 0,-2-4 0,-127 39 0,179-70 0,0-2 0,-1-1 0,1-2 0,0-1 0,-36-4 0,-22 1 0,27 5 0,-92 13 0,112-11 0,-71-2 0,71-2 0,-73 7 0,45 6 0,37-6 0,0-2 0,-42 2 0,70-7 0,0 0 0,0 0 0,0-1 0,0 1 0,-1-1 0,1 0 0,0 0 0,1 0 0,-1 0 0,0 0 0,0-1 0,0 0 0,1 1 0,-1-1 0,1 0 0,0 0 0,-1 0 0,-3-5 0,3 3 0,0-1 0,-1 0 0,2 0 0,-1-1 0,0 1 0,1 0 0,0-1 0,0 1 0,1-1 0,-1-6 0,1 8 0,0-1 0,0 0 0,0 1 0,1-1 0,0 0 0,0 0 0,0 1 0,1-1 0,-1 0 0,1 1 0,0-1 0,0 0 0,1 1 0,0-1 0,0 1 0,0 0 0,0 0 0,0 0 0,1 0 0,0 0 0,0 0 0,0 0 0,0 1 0,0 0 0,1 0 0,6-5 0,7 2 0,1 0 0,-1 2 0,1 0 0,0 1 0,-1 1 0,22 0 0,9-2 0,83-10 0,139-17 0,-152 16 0,209 1 0,541 14 0,-830-3 0,0-1 0,-1-2 0,44-13 0,-21 6 0,-2-1 0,-25 6 0,0 1 0,0 2 0,63-3 0,-53 8 0,0-3 0,0-1 0,-1-2 0,47-14 0,-51 14 0,-1 2 0,1 1 0,0 2 0,48 5 0,8-1 0,-23-5 0,92-13 0,84-3 0,-229 16 0,-10 1 0,-1 0 0,1 0 0,0 0 0,-1 1 0,1 1 0,9 0 0,-17-1 0,1 0 0,-1 0 0,0 0 0,0 0 0,0 0 0,1 0 0,-1 0 0,0 0 0,0 1 0,0-1 0,0 0 0,1 0 0,-1 0 0,0 0 0,0 0 0,0 0 0,0 0 0,1 0 0,-1 0 0,0 0 0,0 1 0,0-1 0,0 0 0,0 0 0,0 0 0,0 0 0,1 0 0,-1 1 0,0-1 0,0 0 0,0 0 0,0 0 0,0 0 0,0 1 0,0-1 0,0 0 0,0 0 0,0 0 0,0 0 0,0 1 0,0-1 0,0 0 0,0 0 0,0 0 0,0 1 0,0-1 0,0 0 0,0 0 0,0 0 0,0 0 0,0 1 0,-11 8 0,-16 4 0,-15-3 0,0-2 0,0-2 0,-1-2 0,0-1 0,-53-4 0,-43 2 0,105 3 0,0 2 0,0 1 0,0 1 0,-48 21 0,39-14 0,-75 16 0,117-30 0,0-1 0,-1 1 0,1-1 0,0 0 0,0 1 0,-1-1 0,1 0 0,0 0 0,0 0 0,-1 0 0,1 0 0,0 0 0,0 0 0,0 0 0,-1-1 0,1 1 0,0 0 0,0-1 0,0 1 0,-1-1 0,1 1 0,0-1 0,0 0 0,0 1 0,0-1 0,0 0 0,0 0 0,0 0 0,0 0 0,1 0 0,-2-1 0,2 1 0,1 0 0,-1-1 0,1 1 0,-1 0 0,1-1 0,0 1 0,-1 0 0,1 0 0,0-1 0,0 1 0,0 0 0,0 0 0,0 0 0,0 0 0,0 0 0,0 0 0,0 1 0,1-1 0,-1 0 0,0 0 0,0 1 0,1-1 0,-1 1 0,0-1 0,1 1 0,-1 0 0,3-1 0,23-6 0,0 1 0,0 1 0,52-3 0,87 8 0,-97 2 0,-7-1 0,-45-1 0,-44 1 0,-71 1 0,-122-5 0,118-17-1365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39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customXml" Target="../ink/ink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customXml" Target="../ink/ink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customXml" Target="../ink/ink15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customXml" Target="../ink/ink17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64830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Movie Meter : A Movie </a:t>
            </a:r>
            <a:r>
              <a:rPr lang="en-US" sz="4450" b="1" dirty="0"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Recommendation</a:t>
            </a: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14800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explores a </a:t>
            </a:r>
            <a:r>
              <a:rPr lang="en-US" sz="17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hybrid approach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 building a movie recommendation system, combining traditional </a:t>
            </a:r>
            <a:r>
              <a:rPr lang="en-US" sz="17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content-based filtering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with </a:t>
            </a:r>
            <a:r>
              <a:rPr lang="en-US" sz="17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collaborative filtering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techniques. The goal is to create a system that delivers </a:t>
            </a:r>
            <a:r>
              <a:rPr lang="en-US" sz="17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personalized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and </a:t>
            </a:r>
            <a:r>
              <a:rPr lang="en-US" sz="1750" b="1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accurate recommendations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movies, enhancing user engagement and satisfaction.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62013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A29CA0-F6BC-EC68-02C4-059D569B4E6C}"/>
              </a:ext>
            </a:extLst>
          </p:cNvPr>
          <p:cNvSpPr txBox="1"/>
          <p:nvPr/>
        </p:nvSpPr>
        <p:spPr>
          <a:xfrm>
            <a:off x="4125905" y="538698"/>
            <a:ext cx="46714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Merriweather Bold" panose="020B0604020202020204" charset="0"/>
              </a:rPr>
              <a:t>Major Project - 1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C51868-9526-4B96-F4DD-E297A019A3B1}"/>
              </a:ext>
            </a:extLst>
          </p:cNvPr>
          <p:cNvSpPr txBox="1"/>
          <p:nvPr/>
        </p:nvSpPr>
        <p:spPr>
          <a:xfrm>
            <a:off x="934106" y="1830516"/>
            <a:ext cx="4413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dirty="0">
                <a:latin typeface="Merriweather Bold" panose="020B0604020202020204" charset="0"/>
              </a:rPr>
              <a:t>Project NO. - 25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515E4-BA1F-4604-B1DC-DD7B11D9CB4C}"/>
              </a:ext>
            </a:extLst>
          </p:cNvPr>
          <p:cNvSpPr txBox="1"/>
          <p:nvPr/>
        </p:nvSpPr>
        <p:spPr>
          <a:xfrm>
            <a:off x="1130025" y="3329970"/>
            <a:ext cx="40215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Team Members :-</a:t>
            </a:r>
          </a:p>
          <a:p>
            <a:pPr algn="ctr"/>
            <a:r>
              <a:rPr lang="en-IN" sz="2400" b="1" dirty="0" err="1"/>
              <a:t>Abhikant</a:t>
            </a:r>
            <a:r>
              <a:rPr lang="en-IN" sz="2400" b="1" dirty="0"/>
              <a:t> Kumar (211B408)</a:t>
            </a:r>
          </a:p>
          <a:p>
            <a:pPr algn="ctr"/>
            <a:r>
              <a:rPr lang="en-IN" sz="2400" b="1" dirty="0"/>
              <a:t>Saurabh Prakash (211B422)</a:t>
            </a:r>
          </a:p>
          <a:p>
            <a:pPr algn="ctr"/>
            <a:r>
              <a:rPr lang="en-IN" sz="2400" b="1" dirty="0"/>
              <a:t>Abhishek Bhardwaj (211B012)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3AE451-0202-E1A3-22ED-AE838CAA0A00}"/>
              </a:ext>
            </a:extLst>
          </p:cNvPr>
          <p:cNvSpPr txBox="1"/>
          <p:nvPr/>
        </p:nvSpPr>
        <p:spPr>
          <a:xfrm>
            <a:off x="1822028" y="5214144"/>
            <a:ext cx="25959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/>
              <a:t>Project Guide :-</a:t>
            </a:r>
          </a:p>
          <a:p>
            <a:pPr algn="ctr"/>
            <a:r>
              <a:rPr lang="en-IN" sz="2400" b="1" dirty="0" err="1"/>
              <a:t>Dr.</a:t>
            </a:r>
            <a:r>
              <a:rPr lang="en-IN" sz="2400" b="1" dirty="0"/>
              <a:t> Prateek Pandey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307B2B-AE30-9BD5-A6CA-EACB686305A8}"/>
              </a:ext>
            </a:extLst>
          </p:cNvPr>
          <p:cNvCxnSpPr>
            <a:cxnSpLocks/>
          </p:cNvCxnSpPr>
          <p:nvPr/>
        </p:nvCxnSpPr>
        <p:spPr>
          <a:xfrm>
            <a:off x="5776332" y="1648301"/>
            <a:ext cx="0" cy="4396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346EA49-50D8-8137-7E79-5D0AE91B552E}"/>
              </a:ext>
            </a:extLst>
          </p:cNvPr>
          <p:cNvGrpSpPr/>
          <p:nvPr/>
        </p:nvGrpSpPr>
        <p:grpSpPr>
          <a:xfrm>
            <a:off x="12758647" y="7273499"/>
            <a:ext cx="1333800" cy="874440"/>
            <a:chOff x="12758647" y="7273499"/>
            <a:chExt cx="1333800" cy="87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0F408A2-9B68-D95B-A347-181B620D0BFB}"/>
                    </a:ext>
                  </a:extLst>
                </p14:cNvPr>
                <p14:cNvContentPartPr/>
                <p14:nvPr/>
              </p14:nvContentPartPr>
              <p14:xfrm>
                <a:off x="12758647" y="7273499"/>
                <a:ext cx="1333800" cy="87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0F408A2-9B68-D95B-A347-181B620D0B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95647" y="7210859"/>
                  <a:ext cx="145944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012994D-7B51-6E16-E525-8667B1059ADF}"/>
                    </a:ext>
                  </a:extLst>
                </p14:cNvPr>
                <p14:cNvContentPartPr/>
                <p14:nvPr/>
              </p14:nvContentPartPr>
              <p14:xfrm>
                <a:off x="13265527" y="7274187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012994D-7B51-6E16-E525-8667B1059AD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202527" y="721118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811062-DC31-A006-1E7A-E6772D57B6DF}"/>
                  </a:ext>
                </a:extLst>
              </p14:cNvPr>
              <p14:cNvContentPartPr/>
              <p14:nvPr/>
            </p14:nvContentPartPr>
            <p14:xfrm>
              <a:off x="12591000" y="7747980"/>
              <a:ext cx="1600560" cy="40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811062-DC31-A006-1E7A-E6772D57B6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28360" y="7685340"/>
                <a:ext cx="17262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5A6FE5-012F-B863-B096-F700EC2DBEEA}"/>
                  </a:ext>
                </a:extLst>
              </p14:cNvPr>
              <p14:cNvContentPartPr/>
              <p14:nvPr/>
            </p14:nvContentPartPr>
            <p14:xfrm>
              <a:off x="13281480" y="805434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5A6FE5-012F-B863-B096-F700EC2DBE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8480" y="7991340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A3E531-D997-DB5F-F8AA-78753D4B67D0}"/>
                  </a:ext>
                </a:extLst>
              </p14:cNvPr>
              <p14:cNvContentPartPr/>
              <p14:nvPr/>
            </p14:nvContentPartPr>
            <p14:xfrm>
              <a:off x="13388400" y="7901700"/>
              <a:ext cx="249120" cy="91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A3E531-D997-DB5F-F8AA-78753D4B67D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325400" y="7838700"/>
                <a:ext cx="374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6635A09-79A7-6F4F-F3CF-16169921E34E}"/>
                  </a:ext>
                </a:extLst>
              </p14:cNvPr>
              <p14:cNvContentPartPr/>
              <p14:nvPr/>
            </p14:nvContentPartPr>
            <p14:xfrm>
              <a:off x="13593960" y="7855620"/>
              <a:ext cx="855000" cy="236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6635A09-79A7-6F4F-F3CF-16169921E3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530960" y="7792620"/>
                <a:ext cx="98064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B281DD3-4542-C4B4-9F71-74E06CA79D7B}"/>
                  </a:ext>
                </a:extLst>
              </p14:cNvPr>
              <p14:cNvContentPartPr/>
              <p14:nvPr/>
            </p14:nvContentPartPr>
            <p14:xfrm>
              <a:off x="13273920" y="8115180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B281DD3-4542-C4B4-9F71-74E06CA79D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11280" y="8052540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2241" y="793433"/>
            <a:ext cx="5587841" cy="698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Objective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82241" y="2078355"/>
            <a:ext cx="391120" cy="391120"/>
          </a:xfrm>
          <a:prstGeom prst="roundRect">
            <a:avLst>
              <a:gd name="adj" fmla="val 2400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96841" y="2078355"/>
            <a:ext cx="3063478" cy="6984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Enhance User Engagement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396841" y="2910840"/>
            <a:ext cx="3063478" cy="2145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personalized recommendations that resonate with individual preferences, fostering a more enjoyable and engaging viewing experience.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3800" y="2078355"/>
            <a:ext cx="391120" cy="391120"/>
          </a:xfrm>
          <a:prstGeom prst="roundRect">
            <a:avLst>
              <a:gd name="adj" fmla="val 2400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298400" y="2078355"/>
            <a:ext cx="3063478" cy="1047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Improve Recommendation Accuracy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298400" y="3260050"/>
            <a:ext cx="3063478" cy="2145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a hybrid approach to combine the strengths of content-based and collaborative filtering, resulting in more precise and relevant recommendations.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585358" y="2078355"/>
            <a:ext cx="391120" cy="391120"/>
          </a:xfrm>
          <a:prstGeom prst="roundRect">
            <a:avLst>
              <a:gd name="adj" fmla="val 2400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199958" y="2078355"/>
            <a:ext cx="3843814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Maximize User Satisfaction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9199958" y="2561629"/>
            <a:ext cx="6964918" cy="1072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Deliver high-quality recommendations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that meet user expectations, minimizing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need for manual searching and </a:t>
            </a:r>
          </a:p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increasing satisfaction with the system.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FBEE3B-3EA2-E072-9ECD-347341549740}"/>
                  </a:ext>
                </a:extLst>
              </p14:cNvPr>
              <p14:cNvContentPartPr/>
              <p14:nvPr/>
            </p14:nvContentPartPr>
            <p14:xfrm>
              <a:off x="12908160" y="7649880"/>
              <a:ext cx="1212840" cy="20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FBEE3B-3EA2-E072-9ECD-3473415497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5520" y="7586880"/>
                <a:ext cx="133848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1D23707-F9F2-5B0B-9636-C3EB89265621}"/>
                  </a:ext>
                </a:extLst>
              </p14:cNvPr>
              <p14:cNvContentPartPr/>
              <p14:nvPr/>
            </p14:nvContentPartPr>
            <p14:xfrm>
              <a:off x="12915000" y="7757160"/>
              <a:ext cx="1668600" cy="3362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1D23707-F9F2-5B0B-9636-C3EB8926562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52000" y="7694160"/>
                <a:ext cx="1794240" cy="4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30" y="113231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Tech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41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Front-End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2266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creates a user-friendly interface for browsing movies, accessing personalized recommendations, and providing feedback.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4415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Back-End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62424" y="3022668"/>
            <a:ext cx="58818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and </a:t>
            </a: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Express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provide a robust and scalable platform.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62424" y="3827768"/>
            <a:ext cx="58818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MongoDB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efficiently stores and retrieves movie data and user preferences.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1FB14-C6AC-E364-B0A3-4B5A6976B600}"/>
              </a:ext>
            </a:extLst>
          </p:cNvPr>
          <p:cNvSpPr txBox="1"/>
          <p:nvPr/>
        </p:nvSpPr>
        <p:spPr>
          <a:xfrm>
            <a:off x="793729" y="4912468"/>
            <a:ext cx="2629695" cy="429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Machine Learning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D45DE-404C-C01C-03CE-1CDD8AF7E9D0}"/>
              </a:ext>
            </a:extLst>
          </p:cNvPr>
          <p:cNvSpPr txBox="1"/>
          <p:nvPr/>
        </p:nvSpPr>
        <p:spPr>
          <a:xfrm>
            <a:off x="793729" y="5463118"/>
            <a:ext cx="5763188" cy="43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TensorFlow</a:t>
            </a:r>
            <a:r>
              <a:rPr lang="en-US" sz="18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for building and </a:t>
            </a:r>
            <a:r>
              <a:rPr lang="en-US" sz="1800" dirty="0" err="1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traning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ML model.</a:t>
            </a: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827E67-3F1F-2C9F-5FEA-CA78CE186E32}"/>
              </a:ext>
            </a:extLst>
          </p:cNvPr>
          <p:cNvSpPr txBox="1"/>
          <p:nvPr/>
        </p:nvSpPr>
        <p:spPr>
          <a:xfrm>
            <a:off x="793729" y="6023593"/>
            <a:ext cx="7315200" cy="43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NumPy 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for </a:t>
            </a: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numerical computation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B55D2-7DE4-77FC-C06F-5154D05D0D93}"/>
              </a:ext>
            </a:extLst>
          </p:cNvPr>
          <p:cNvSpPr txBox="1"/>
          <p:nvPr/>
        </p:nvSpPr>
        <p:spPr>
          <a:xfrm>
            <a:off x="793729" y="6620273"/>
            <a:ext cx="7315200" cy="4319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b="1" dirty="0" err="1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Imdb</a:t>
            </a:r>
            <a:r>
              <a:rPr lang="en-US" sz="18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API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</a:t>
            </a: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fetching movie data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FA565B-0267-9564-2048-8E5CE484426A}"/>
              </a:ext>
            </a:extLst>
          </p:cNvPr>
          <p:cNvSpPr txBox="1"/>
          <p:nvPr/>
        </p:nvSpPr>
        <p:spPr>
          <a:xfrm>
            <a:off x="7599521" y="4909756"/>
            <a:ext cx="731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Recommendation Algorithm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55BA7D-F004-09CA-A81A-77B2F287DEFB}"/>
              </a:ext>
            </a:extLst>
          </p:cNvPr>
          <p:cNvSpPr txBox="1"/>
          <p:nvPr/>
        </p:nvSpPr>
        <p:spPr>
          <a:xfrm>
            <a:off x="7962424" y="5527399"/>
            <a:ext cx="745459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80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Hybrid Model 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</a:t>
            </a: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popularity based, content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based and collaborative method (user based and item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     based</a:t>
            </a:r>
            <a:r>
              <a:rPr lang="en-US" sz="18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).</a:t>
            </a:r>
            <a:endParaRPr lang="en-US" sz="1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A4C77B-94A4-D87F-6EDF-1C3E03A5737A}"/>
                  </a:ext>
                </a:extLst>
              </p14:cNvPr>
              <p14:cNvContentPartPr/>
              <p14:nvPr/>
            </p14:nvContentPartPr>
            <p14:xfrm>
              <a:off x="12915030" y="7785770"/>
              <a:ext cx="1580400" cy="336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A4C77B-94A4-D87F-6EDF-1C3E03A573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52390" y="7722770"/>
                <a:ext cx="1706040" cy="46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1616" y="610195"/>
            <a:ext cx="5537359" cy="692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Features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261616" y="1634490"/>
            <a:ext cx="3686056" cy="3054668"/>
          </a:xfrm>
          <a:prstGeom prst="roundRect">
            <a:avLst>
              <a:gd name="adj" fmla="val 304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90692" y="1863566"/>
            <a:ext cx="3227903" cy="691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Personalized Recommendations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490692" y="2688431"/>
            <a:ext cx="3227903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Leverage user history and preferences to deliver tailored movie suggestions, enhancing user engagement and discovery.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69128" y="1634490"/>
            <a:ext cx="3686056" cy="3054668"/>
          </a:xfrm>
          <a:prstGeom prst="roundRect">
            <a:avLst>
              <a:gd name="adj" fmla="val 304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98204" y="1863566"/>
            <a:ext cx="3227903" cy="691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Content-Based Filtering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398204" y="2688431"/>
            <a:ext cx="3227903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Recommends movies based on similarities in genres, actors, directors, and plot summaries.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61616" y="4910614"/>
            <a:ext cx="3686056" cy="2708672"/>
          </a:xfrm>
          <a:prstGeom prst="roundRect">
            <a:avLst>
              <a:gd name="adj" fmla="val 343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90692" y="5139690"/>
            <a:ext cx="3133130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Collaborative Filtering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6490692" y="5618559"/>
            <a:ext cx="3227903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Analyzes user ratings and preferences to suggest movies that similar users have enjoyed.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10169128" y="4910614"/>
            <a:ext cx="3686056" cy="2708672"/>
          </a:xfrm>
          <a:prstGeom prst="roundRect">
            <a:avLst>
              <a:gd name="adj" fmla="val 343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398204" y="5139690"/>
            <a:ext cx="2768679" cy="3459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Hybrid Approach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10398204" y="5618559"/>
            <a:ext cx="3227903" cy="1771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Combines content-based and collaborative filtering for a more comprehensive and accurate recommendation system.</a:t>
            </a:r>
            <a:endParaRPr lang="en-US" sz="17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F4BD78-1442-71EB-7ED6-9E755A6AAA9B}"/>
                  </a:ext>
                </a:extLst>
              </p14:cNvPr>
              <p14:cNvContentPartPr/>
              <p14:nvPr/>
            </p14:nvContentPartPr>
            <p14:xfrm>
              <a:off x="12876090" y="7769930"/>
              <a:ext cx="1583640" cy="371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F4BD78-1442-71EB-7ED6-9E755A6AAA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13090" y="7707290"/>
                <a:ext cx="1709280" cy="496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40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Cosine Similarity and Matrix Factorization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885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Cosine Similarity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697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method measures how </a:t>
            </a: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similar movies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are based on their features, such as genre, actors, and release year. A score closer to 1 indicates a higher similarity.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88594"/>
            <a:ext cx="294763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Matrix Factorization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6973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technique decomposes </a:t>
            </a: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user-item rating matrix 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into smaller matrices representing user and item features. Recommending movies is then done by predicting missing ratings based on these features.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FD8EF4E-34F3-C53C-8572-4D7C1F3C3C6C}"/>
                  </a:ext>
                </a:extLst>
              </p14:cNvPr>
              <p14:cNvContentPartPr/>
              <p14:nvPr/>
            </p14:nvContentPartPr>
            <p14:xfrm>
              <a:off x="12926130" y="7758290"/>
              <a:ext cx="1516320" cy="346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FD8EF4E-34F3-C53C-8572-4D7C1F3C3C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63130" y="7695650"/>
                <a:ext cx="1641960" cy="47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770" y="684609"/>
            <a:ext cx="4817031" cy="602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 Case Diagram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70" y="1575673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60770" y="2249924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User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6160770" y="2666524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Interacts with the system, provides feedback, and receives personalized recommendations.</a:t>
            </a:r>
            <a:endParaRPr lang="en-US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770" y="3860840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60770" y="4535091"/>
            <a:ext cx="2408515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Movie Database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6160770" y="4951690"/>
            <a:ext cx="779526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information about movies, including genres, actors, directors, and</a:t>
            </a:r>
          </a:p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ratings.</a:t>
            </a:r>
            <a:endParaRPr lang="en-US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770" y="5837873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60770" y="6512123"/>
            <a:ext cx="3058954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Recommendation Engine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6160770" y="6928723"/>
            <a:ext cx="7795260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Analyzes user preferences and movie data to generate personalized recommendations.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3E2D02-6CB8-375D-C59D-9A3089A95FDB}"/>
                  </a:ext>
                </a:extLst>
              </p14:cNvPr>
              <p14:cNvContentPartPr/>
              <p14:nvPr/>
            </p14:nvContentPartPr>
            <p14:xfrm>
              <a:off x="12833250" y="7822130"/>
              <a:ext cx="1638720" cy="3189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3E2D02-6CB8-375D-C59D-9A3089A95F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70250" y="7759130"/>
                <a:ext cx="1764360" cy="444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3881" y="450890"/>
            <a:ext cx="4099203" cy="5123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Action Plan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808315" y="1291114"/>
            <a:ext cx="22860" cy="6487597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4" name="Shape 2"/>
          <p:cNvSpPr/>
          <p:nvPr/>
        </p:nvSpPr>
        <p:spPr>
          <a:xfrm>
            <a:off x="981313" y="1648539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5" name="Shape 3"/>
          <p:cNvSpPr/>
          <p:nvPr/>
        </p:nvSpPr>
        <p:spPr>
          <a:xfrm>
            <a:off x="635318" y="1475542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3429" y="1536978"/>
            <a:ext cx="112633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721525" y="1455063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Data Acquisition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1721525" y="1809512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Gather and prepare movie data from various sources.</a:t>
            </a: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981313" y="2757130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10" name="Shape 8"/>
          <p:cNvSpPr/>
          <p:nvPr/>
        </p:nvSpPr>
        <p:spPr>
          <a:xfrm>
            <a:off x="635318" y="2584133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45331" y="2645569"/>
            <a:ext cx="148828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1721525" y="2563654"/>
            <a:ext cx="2099191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Feature Engineering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721525" y="2918103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 relevant features from movie data for similarity analysis.</a:t>
            </a: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981313" y="3865721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15" name="Shape 13"/>
          <p:cNvSpPr/>
          <p:nvPr/>
        </p:nvSpPr>
        <p:spPr>
          <a:xfrm>
            <a:off x="635318" y="3692723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0094" y="3754160"/>
            <a:ext cx="139184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1721525" y="3672245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Model Training</a:t>
            </a:r>
            <a:endParaRPr lang="en-US" sz="1600" dirty="0"/>
          </a:p>
        </p:txBody>
      </p:sp>
      <p:sp>
        <p:nvSpPr>
          <p:cNvPr id="18" name="Text 16"/>
          <p:cNvSpPr/>
          <p:nvPr/>
        </p:nvSpPr>
        <p:spPr>
          <a:xfrm>
            <a:off x="1721525" y="4026694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Train content-based and collaborative filtering models.</a:t>
            </a: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981313" y="4974312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20" name="Shape 18"/>
          <p:cNvSpPr/>
          <p:nvPr/>
        </p:nvSpPr>
        <p:spPr>
          <a:xfrm>
            <a:off x="635318" y="4801314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38426" y="4862751"/>
            <a:ext cx="162520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4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1721525" y="4780836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System Integration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1721525" y="5135285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Integrate trained models into the recommendation system.</a:t>
            </a:r>
            <a:endParaRPr lang="en-US" dirty="0"/>
          </a:p>
        </p:txBody>
      </p:sp>
      <p:sp>
        <p:nvSpPr>
          <p:cNvPr id="24" name="Shape 22"/>
          <p:cNvSpPr/>
          <p:nvPr/>
        </p:nvSpPr>
        <p:spPr>
          <a:xfrm>
            <a:off x="981313" y="6082903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25" name="Shape 23"/>
          <p:cNvSpPr/>
          <p:nvPr/>
        </p:nvSpPr>
        <p:spPr>
          <a:xfrm>
            <a:off x="635318" y="5909905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44498" y="5971342"/>
            <a:ext cx="150495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5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1721525" y="5889427"/>
            <a:ext cx="2049542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User Testing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1721525" y="6243876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Collect feedback from users to evaluate system performance.</a:t>
            </a: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981313" y="7191494"/>
            <a:ext cx="573881" cy="22860"/>
          </a:xfrm>
          <a:prstGeom prst="roundRect">
            <a:avLst>
              <a:gd name="adj" fmla="val 301261"/>
            </a:avLst>
          </a:prstGeom>
          <a:solidFill>
            <a:srgbClr val="E5BEB2"/>
          </a:solidFill>
          <a:ln/>
        </p:spPr>
      </p:sp>
      <p:sp>
        <p:nvSpPr>
          <p:cNvPr id="30" name="Shape 28"/>
          <p:cNvSpPr/>
          <p:nvPr/>
        </p:nvSpPr>
        <p:spPr>
          <a:xfrm>
            <a:off x="635318" y="7018496"/>
            <a:ext cx="368856" cy="368856"/>
          </a:xfrm>
          <a:prstGeom prst="roundRect">
            <a:avLst>
              <a:gd name="adj" fmla="val 18671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37235" y="7079933"/>
            <a:ext cx="165021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9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6</a:t>
            </a:r>
            <a:endParaRPr lang="en-US" sz="1900" dirty="0"/>
          </a:p>
        </p:txBody>
      </p:sp>
      <p:sp>
        <p:nvSpPr>
          <p:cNvPr id="32" name="Text 30"/>
          <p:cNvSpPr/>
          <p:nvPr/>
        </p:nvSpPr>
        <p:spPr>
          <a:xfrm>
            <a:off x="1721525" y="6998018"/>
            <a:ext cx="2932390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Deployment and Monitoring</a:t>
            </a:r>
            <a:endParaRPr lang="en-US" sz="1600" dirty="0"/>
          </a:p>
        </p:txBody>
      </p:sp>
      <p:sp>
        <p:nvSpPr>
          <p:cNvPr id="33" name="Text 31"/>
          <p:cNvSpPr/>
          <p:nvPr/>
        </p:nvSpPr>
        <p:spPr>
          <a:xfrm>
            <a:off x="1721525" y="7352467"/>
            <a:ext cx="12334994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Deploy the system and monitor performance metrics.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540F6C1-F0A4-240A-7752-26DCCC754DF8}"/>
                  </a:ext>
                </a:extLst>
              </p14:cNvPr>
              <p14:cNvContentPartPr/>
              <p14:nvPr/>
            </p14:nvContentPartPr>
            <p14:xfrm>
              <a:off x="12896610" y="7835580"/>
              <a:ext cx="1582920" cy="3531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540F6C1-F0A4-240A-7752-26DCCC754D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3970" y="7772940"/>
                <a:ext cx="1708560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17456C0-4327-0B88-9A36-44F1BA18F599}"/>
                  </a:ext>
                </a:extLst>
              </p14:cNvPr>
              <p14:cNvContentPartPr/>
              <p14:nvPr/>
            </p14:nvContentPartPr>
            <p14:xfrm>
              <a:off x="12902730" y="7871220"/>
              <a:ext cx="1443240" cy="2264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17456C0-4327-0B88-9A36-44F1BA18F5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40090" y="7808580"/>
                <a:ext cx="1568880" cy="35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54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7879"/>
            <a:ext cx="2173724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686050"/>
            <a:ext cx="12989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3194328" y="2304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Hybrid Approach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2795111"/>
            <a:ext cx="1041546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Combining content-based and collaborative filtering enhances recommendation accuracy and user satisfaction.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732490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861078"/>
            <a:ext cx="4347567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028224" y="4469249"/>
            <a:ext cx="17145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68171" y="4087892"/>
            <a:ext cx="34849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Personalized Experience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578310"/>
            <a:ext cx="824162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Tailored recommendations engage users and foster a more enjoyable viewing experience.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51568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E5BEB2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644277"/>
            <a:ext cx="6521410" cy="1669852"/>
          </a:xfrm>
          <a:prstGeom prst="roundRect">
            <a:avLst>
              <a:gd name="adj" fmla="val 5705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28224" y="6252448"/>
            <a:ext cx="16049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542014" y="5871091"/>
            <a:ext cx="29057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Future Development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361509"/>
            <a:ext cx="60677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Further exploration of advanced algorithms and user feedback will continue to improve the system.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BEE6F9-3EB3-DFEB-E102-E882DE954AE1}"/>
                  </a:ext>
                </a:extLst>
              </p14:cNvPr>
              <p14:cNvContentPartPr/>
              <p14:nvPr/>
            </p14:nvContentPartPr>
            <p14:xfrm>
              <a:off x="12903090" y="7840620"/>
              <a:ext cx="1499400" cy="21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BEE6F9-3EB3-DFEB-E102-E882DE954A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40090" y="7777620"/>
                <a:ext cx="1625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701B0C0-38BD-0528-9342-EC17BDE55D86}"/>
                  </a:ext>
                </a:extLst>
              </p14:cNvPr>
              <p14:cNvContentPartPr/>
              <p14:nvPr/>
            </p14:nvContentPartPr>
            <p14:xfrm>
              <a:off x="12932970" y="7848540"/>
              <a:ext cx="1546200" cy="2422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701B0C0-38BD-0528-9342-EC17BDE55D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869970" y="7785540"/>
                <a:ext cx="1671840" cy="367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565</Words>
  <Application>Microsoft Office PowerPoint</Application>
  <PresentationFormat>Custom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Merriweather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abhikant kumar</cp:lastModifiedBy>
  <cp:revision>3</cp:revision>
  <dcterms:created xsi:type="dcterms:W3CDTF">2024-09-29T18:26:22Z</dcterms:created>
  <dcterms:modified xsi:type="dcterms:W3CDTF">2024-09-30T07:11:45Z</dcterms:modified>
</cp:coreProperties>
</file>