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09" r:id="rId2"/>
    <p:sldId id="1203" r:id="rId3"/>
    <p:sldId id="1090" r:id="rId4"/>
    <p:sldId id="1270" r:id="rId5"/>
    <p:sldId id="373" r:id="rId6"/>
    <p:sldId id="35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/>
    <p:restoredTop sz="95794"/>
  </p:normalViewPr>
  <p:slideViewPr>
    <p:cSldViewPr snapToObjects="1">
      <p:cViewPr varScale="1">
        <p:scale>
          <a:sx n="101" d="100"/>
          <a:sy n="101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90D6-E9A7-9848-934D-775DDA71E536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D982B-7AFF-8847-8902-204D7687A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718E-0E58-3642-B283-E5076A0E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(1) Kubernetes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9C8C-61F3-4F4D-8220-5240AFDB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Advantage of Containers</a:t>
            </a:r>
          </a:p>
          <a:p>
            <a:pPr>
              <a:lnSpc>
                <a:spcPct val="150000"/>
              </a:lnSpc>
            </a:pPr>
            <a:r>
              <a:rPr lang="en-US" dirty="0"/>
              <a:t>Need of an Orchestration Tool</a:t>
            </a:r>
          </a:p>
          <a:p>
            <a:pPr>
              <a:lnSpc>
                <a:spcPct val="150000"/>
              </a:lnSpc>
            </a:pPr>
            <a:r>
              <a:rPr lang="en-US" dirty="0"/>
              <a:t>Introduction to Microservices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Microservices</a:t>
            </a:r>
            <a:r>
              <a:rPr lang="en-US" dirty="0"/>
              <a:t> Patterns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management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67153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4FD2-AA48-4848-A8AE-4C16CFB7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00" y="1340768"/>
            <a:ext cx="7704856" cy="48965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Kubernetes Architecture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Master node components and role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Worker node components and role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Installation of </a:t>
            </a:r>
            <a:r>
              <a:rPr lang="en-US" dirty="0" err="1"/>
              <a:t>kubeadm</a:t>
            </a:r>
            <a:r>
              <a:rPr lang="en-US" dirty="0"/>
              <a:t> in a single node cluster</a:t>
            </a:r>
          </a:p>
          <a:p>
            <a:pPr>
              <a:lnSpc>
                <a:spcPct val="150000"/>
              </a:lnSpc>
            </a:pPr>
            <a:r>
              <a:rPr lang="en-US" dirty="0"/>
              <a:t>Kubectl</a:t>
            </a:r>
          </a:p>
          <a:p>
            <a:pPr>
              <a:lnSpc>
                <a:spcPct val="150000"/>
              </a:lnSpc>
            </a:pPr>
            <a:r>
              <a:rPr lang="en-US" dirty="0"/>
              <a:t>Managing multiple Kubernetes cluster</a:t>
            </a:r>
          </a:p>
          <a:p>
            <a:pPr>
              <a:lnSpc>
                <a:spcPct val="150000"/>
              </a:lnSpc>
            </a:pPr>
            <a:r>
              <a:rPr lang="en-US" dirty="0"/>
              <a:t>Cloud Controller Manager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353F5-4B29-B942-8977-15919C91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(2) Kubernetes Architecture &amp;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0145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54864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5595698"/>
            <a:ext cx="300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5724776"/>
            <a:ext cx="439340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5562601"/>
            <a:ext cx="407193" cy="407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5546727"/>
            <a:ext cx="975870" cy="413366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56245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8EB22-1753-BE48-A917-4E54AF8BDEEF}"/>
              </a:ext>
            </a:extLst>
          </p:cNvPr>
          <p:cNvSpPr txBox="1"/>
          <p:nvPr/>
        </p:nvSpPr>
        <p:spPr>
          <a:xfrm>
            <a:off x="323528" y="1143851"/>
            <a:ext cx="8568951" cy="36009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Pod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Controllers – </a:t>
            </a:r>
            <a:r>
              <a:rPr lang="en-US" sz="1900" dirty="0" err="1"/>
              <a:t>ReplicaSet</a:t>
            </a:r>
            <a:r>
              <a:rPr lang="en-US" sz="1900" dirty="0"/>
              <a:t>, </a:t>
            </a:r>
            <a:r>
              <a:rPr lang="en-US" sz="1900" dirty="0" err="1"/>
              <a:t>ReplicationController</a:t>
            </a:r>
            <a:r>
              <a:rPr lang="en-US" sz="1900" dirty="0"/>
              <a:t>, Deployment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Services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Storage and Volumes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StorageClass</a:t>
            </a:r>
            <a:endParaRPr lang="en-US" sz="1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Labels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Namespaces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Secret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ConfigMap</a:t>
            </a:r>
            <a:endParaRPr lang="en-US" sz="1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DaemonSet</a:t>
            </a:r>
            <a:endParaRPr lang="en-US" sz="1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Job and </a:t>
            </a:r>
            <a:r>
              <a:rPr lang="en-US" sz="1900" dirty="0" err="1"/>
              <a:t>CronJob</a:t>
            </a:r>
            <a:endParaRPr lang="en-US" sz="1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Pod Priority and Pre-emption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Node Role and Taints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Resource Quotas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Authorization and Authentication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195D63-FF9B-894E-963E-28A64F5A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(3) API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56902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F8AA-8AC5-E142-9343-D04BAA3A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10754"/>
            <a:ext cx="8424935" cy="52705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Benefits and features of OpenShift</a:t>
            </a:r>
          </a:p>
          <a:p>
            <a:pPr>
              <a:lnSpc>
                <a:spcPct val="160000"/>
              </a:lnSpc>
            </a:pPr>
            <a:r>
              <a:rPr lang="en-US" dirty="0"/>
              <a:t>Interaction using Web, CLI, Rest</a:t>
            </a:r>
          </a:p>
          <a:p>
            <a:pPr>
              <a:lnSpc>
                <a:spcPct val="160000"/>
              </a:lnSpc>
            </a:pPr>
            <a:r>
              <a:rPr lang="en-US" dirty="0"/>
              <a:t>Additional concepts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Project, Application</a:t>
            </a:r>
          </a:p>
          <a:p>
            <a:pPr lvl="1">
              <a:lnSpc>
                <a:spcPct val="160000"/>
              </a:lnSpc>
            </a:pPr>
            <a:r>
              <a:rPr lang="en-US" dirty="0" err="1"/>
              <a:t>BuildConfig</a:t>
            </a:r>
            <a:r>
              <a:rPr lang="en-US" dirty="0"/>
              <a:t>, </a:t>
            </a:r>
            <a:r>
              <a:rPr lang="en-US" dirty="0" err="1"/>
              <a:t>ImageStream</a:t>
            </a:r>
            <a:r>
              <a:rPr lang="en-US" dirty="0"/>
              <a:t>, Source to Image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Routes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Triggers</a:t>
            </a:r>
          </a:p>
          <a:p>
            <a:pPr>
              <a:lnSpc>
                <a:spcPct val="160000"/>
              </a:lnSpc>
            </a:pPr>
            <a:r>
              <a:rPr lang="en-US" dirty="0"/>
              <a:t>Deploy application using image and source to image</a:t>
            </a:r>
          </a:p>
          <a:p>
            <a:pPr>
              <a:lnSpc>
                <a:spcPct val="160000"/>
              </a:lnSpc>
            </a:pPr>
            <a:r>
              <a:rPr lang="en-US" dirty="0"/>
              <a:t>Application templates</a:t>
            </a:r>
          </a:p>
          <a:p>
            <a:pPr>
              <a:lnSpc>
                <a:spcPct val="160000"/>
              </a:lnSpc>
            </a:pPr>
            <a:r>
              <a:rPr lang="en-US" dirty="0"/>
              <a:t>Deploy application using webhooks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3E7389-6F5B-9340-87DD-46178308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(4) OpenShift</a:t>
            </a:r>
          </a:p>
        </p:txBody>
      </p:sp>
    </p:spTree>
    <p:extLst>
      <p:ext uri="{BB962C8B-B14F-4D97-AF65-F5344CB8AC3E}">
        <p14:creationId xmlns:p14="http://schemas.microsoft.com/office/powerpoint/2010/main" val="148368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8E77-E71C-ED4F-9AC3-C4DDA168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997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Scaling and autoscaling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Strategies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Rolling update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Recreate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Blue Green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Canary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 Discovery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GITOps</a:t>
            </a:r>
            <a:r>
              <a:rPr lang="en-US" dirty="0"/>
              <a:t> integration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A0706-6640-CD4B-B370-9E9D13EC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(5)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50214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476E-9C90-A849-BA2E-608C752B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547260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Monitoring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Metrics to monitor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Monitoring tools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Lab on K8s dashboard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Lab on </a:t>
            </a:r>
            <a:r>
              <a:rPr lang="en-US" dirty="0" err="1"/>
              <a:t>cAdvisor+Prometheus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Lab on </a:t>
            </a:r>
            <a:r>
              <a:rPr lang="en-US" dirty="0" err="1"/>
              <a:t>cAdvisor+Prometheus+Grafana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Logging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Cluster level logging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Lab on EFK setup for logging</a:t>
            </a:r>
          </a:p>
          <a:p>
            <a:pPr>
              <a:lnSpc>
                <a:spcPct val="170000"/>
              </a:lnSpc>
            </a:pPr>
            <a:r>
              <a:rPr lang="en-US" dirty="0"/>
              <a:t>Helm Charts</a:t>
            </a:r>
          </a:p>
          <a:p>
            <a:pPr>
              <a:lnSpc>
                <a:spcPct val="170000"/>
              </a:lnSpc>
            </a:pPr>
            <a:r>
              <a:rPr lang="en-US" dirty="0"/>
              <a:t>Custom Healthchecks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Liveness probes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Readiness probes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5D12E5-8352-524B-A109-34514D3F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(6) Monitoring and Healthchecks</a:t>
            </a:r>
          </a:p>
        </p:txBody>
      </p:sp>
    </p:spTree>
    <p:extLst>
      <p:ext uri="{BB962C8B-B14F-4D97-AF65-F5344CB8AC3E}">
        <p14:creationId xmlns:p14="http://schemas.microsoft.com/office/powerpoint/2010/main" val="71975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237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TOC (1) Kubernetes Foundations</vt:lpstr>
      <vt:lpstr>TOC  (2) Kubernetes Architecture &amp; Installation</vt:lpstr>
      <vt:lpstr>TOC  (3) API and Resources</vt:lpstr>
      <vt:lpstr>TOC  (4) OpenShift</vt:lpstr>
      <vt:lpstr>TOC  (5) Continuous Integration</vt:lpstr>
      <vt:lpstr>TOC  (6) Monitoring and Healthchecks</vt:lpstr>
    </vt:vector>
  </TitlesOfParts>
  <Company>Schogini Systems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Sreeprakash Neelakantan</dc:creator>
  <cp:lastModifiedBy>Shekhar Agrawal</cp:lastModifiedBy>
  <cp:revision>65</cp:revision>
  <dcterms:created xsi:type="dcterms:W3CDTF">2019-03-07T12:29:14Z</dcterms:created>
  <dcterms:modified xsi:type="dcterms:W3CDTF">2019-07-11T07:38:07Z</dcterms:modified>
</cp:coreProperties>
</file>