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1271" r:id="rId2"/>
    <p:sldId id="309" r:id="rId3"/>
    <p:sldId id="1203" r:id="rId4"/>
    <p:sldId id="1090" r:id="rId5"/>
    <p:sldId id="1270" r:id="rId6"/>
    <p:sldId id="373" r:id="rId7"/>
    <p:sldId id="35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64"/>
    <p:restoredTop sz="95794"/>
  </p:normalViewPr>
  <p:slideViewPr>
    <p:cSldViewPr snapToObjects="1">
      <p:cViewPr varScale="1">
        <p:scale>
          <a:sx n="95" d="100"/>
          <a:sy n="95" d="100"/>
        </p:scale>
        <p:origin x="22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B90D6-E9A7-9848-934D-775DDA71E536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D982B-7AFF-8847-8902-204D7687A8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FDB52-ED38-5A4D-A371-02173CB4B849}" type="datetimeFigureOut">
              <a:rPr lang="en-US" smtClean="0"/>
              <a:pPr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FAFA9-6120-494F-B1F5-ED2CE75DF5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79F0-5C75-4F44-ADF9-7214EC88B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848872" cy="511256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Best Practices</a:t>
            </a:r>
            <a:br>
              <a:rPr lang="en-US" sz="3200" dirty="0"/>
            </a:br>
            <a:r>
              <a:rPr lang="en-US" sz="3200" dirty="0"/>
              <a:t>Performance Management</a:t>
            </a:r>
            <a:br>
              <a:rPr lang="en-US" sz="3200" dirty="0"/>
            </a:br>
            <a:r>
              <a:rPr lang="en-US" sz="3200" dirty="0"/>
              <a:t>High I/O service deployment</a:t>
            </a:r>
            <a:br>
              <a:rPr lang="en-US" sz="3200"/>
            </a:br>
            <a:r>
              <a:rPr lang="en-US" sz="3200"/>
              <a:t>OpenShift </a:t>
            </a:r>
            <a:r>
              <a:rPr lang="en-US" sz="3200" dirty="0"/>
              <a:t>config change for the above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735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718E-0E58-3642-B283-E5076A0E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TOC (1) Kubernetes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19C8C-61F3-4F4D-8220-5240AFDB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Advantage of Containers</a:t>
            </a:r>
          </a:p>
          <a:p>
            <a:pPr>
              <a:lnSpc>
                <a:spcPct val="150000"/>
              </a:lnSpc>
            </a:pPr>
            <a:r>
              <a:rPr lang="en-US" dirty="0"/>
              <a:t>Need of an Orchestration Tool</a:t>
            </a:r>
          </a:p>
          <a:p>
            <a:pPr>
              <a:lnSpc>
                <a:spcPct val="150000"/>
              </a:lnSpc>
            </a:pPr>
            <a:r>
              <a:rPr lang="en-US" dirty="0"/>
              <a:t>Introduction to Microservices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Microservices</a:t>
            </a:r>
            <a:r>
              <a:rPr lang="en-US" dirty="0"/>
              <a:t> Patterns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management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Communication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Deployment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167153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34FD2-AA48-4848-A8AE-4C16CFB7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00" y="1340768"/>
            <a:ext cx="7704856" cy="48965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Kubernetes Architecture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Master node components and role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Worker node components and role</a:t>
            </a:r>
          </a:p>
          <a:p>
            <a:pPr>
              <a:lnSpc>
                <a:spcPct val="150000"/>
              </a:lnSpc>
            </a:pPr>
            <a:r>
              <a:rPr lang="en-US" dirty="0"/>
              <a:t>Installation of </a:t>
            </a:r>
            <a:r>
              <a:rPr lang="en-US" dirty="0" err="1"/>
              <a:t>kubeadm</a:t>
            </a:r>
            <a:r>
              <a:rPr lang="en-US" dirty="0"/>
              <a:t> in a single node cluster</a:t>
            </a:r>
          </a:p>
          <a:p>
            <a:pPr>
              <a:lnSpc>
                <a:spcPct val="150000"/>
              </a:lnSpc>
            </a:pPr>
            <a:r>
              <a:rPr lang="en-US" dirty="0"/>
              <a:t>Kubectl</a:t>
            </a:r>
          </a:p>
          <a:p>
            <a:pPr>
              <a:lnSpc>
                <a:spcPct val="150000"/>
              </a:lnSpc>
            </a:pPr>
            <a:r>
              <a:rPr lang="en-US" dirty="0"/>
              <a:t>Managing multiple Kubernetes cluster</a:t>
            </a:r>
          </a:p>
          <a:p>
            <a:pPr>
              <a:lnSpc>
                <a:spcPct val="150000"/>
              </a:lnSpc>
            </a:pPr>
            <a:r>
              <a:rPr lang="en-US" dirty="0"/>
              <a:t>Cloud Controller Manager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3353F5-4B29-B942-8977-15919C91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TOC  (2) Kubernetes Architecture &amp; Installation</a:t>
            </a:r>
          </a:p>
        </p:txBody>
      </p:sp>
    </p:spTree>
    <p:extLst>
      <p:ext uri="{BB962C8B-B14F-4D97-AF65-F5344CB8AC3E}">
        <p14:creationId xmlns:p14="http://schemas.microsoft.com/office/powerpoint/2010/main" val="420145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EB4841-4E96-487D-ABC4-B5548C00F462}"/>
              </a:ext>
            </a:extLst>
          </p:cNvPr>
          <p:cNvCxnSpPr>
            <a:cxnSpLocks/>
          </p:cNvCxnSpPr>
          <p:nvPr/>
        </p:nvCxnSpPr>
        <p:spPr>
          <a:xfrm>
            <a:off x="1" y="5486400"/>
            <a:ext cx="9144001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A1DC61-98B9-4D2E-95B3-4BE126C9E1EA}"/>
              </a:ext>
            </a:extLst>
          </p:cNvPr>
          <p:cNvSpPr txBox="1"/>
          <p:nvPr/>
        </p:nvSpPr>
        <p:spPr>
          <a:xfrm>
            <a:off x="92140" y="5595698"/>
            <a:ext cx="3008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Agile Brains Consulting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D0BBB-5988-46AA-9EAD-707B6004C7B9}"/>
              </a:ext>
            </a:extLst>
          </p:cNvPr>
          <p:cNvSpPr txBox="1"/>
          <p:nvPr/>
        </p:nvSpPr>
        <p:spPr>
          <a:xfrm>
            <a:off x="2636042" y="5724776"/>
            <a:ext cx="439340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>
                <a:solidFill>
                  <a:schemeClr val="bg2">
                    <a:lumMod val="50000"/>
                  </a:schemeClr>
                </a:solidFill>
              </a:rPr>
              <a:t>©Agile Brains Consulting Inc. All rights reserved. Not to be reproduced without prior written consent.</a:t>
            </a: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62ED1D3C-94ED-4E66-AC1F-BA34BDBDD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5562601"/>
            <a:ext cx="407193" cy="407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2E106-9E99-4EB7-9524-D39048EF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6" b="30906"/>
          <a:stretch/>
        </p:blipFill>
        <p:spPr>
          <a:xfrm>
            <a:off x="7474166" y="5546727"/>
            <a:ext cx="975870" cy="413366"/>
          </a:xfrm>
          <a:prstGeom prst="rect">
            <a:avLst/>
          </a:prstGeom>
        </p:spPr>
      </p:pic>
      <p:sp>
        <p:nvSpPr>
          <p:cNvPr id="8" name="Slide Number Placeholder 102">
            <a:extLst>
              <a:ext uri="{FF2B5EF4-FFF2-40B4-BE49-F238E27FC236}">
                <a16:creationId xmlns:a16="http://schemas.microsoft.com/office/drawing/2014/main" id="{A00F2676-DEAE-461D-80E3-9CE7EC56B906}"/>
              </a:ext>
            </a:extLst>
          </p:cNvPr>
          <p:cNvSpPr txBox="1">
            <a:spLocks/>
          </p:cNvSpPr>
          <p:nvPr/>
        </p:nvSpPr>
        <p:spPr>
          <a:xfrm>
            <a:off x="6869720" y="56245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4198DC-2EF7-4B34-A789-AD3A4CDEBD28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E8EB22-1753-BE48-A917-4E54AF8BDEEF}"/>
              </a:ext>
            </a:extLst>
          </p:cNvPr>
          <p:cNvSpPr txBox="1"/>
          <p:nvPr/>
        </p:nvSpPr>
        <p:spPr>
          <a:xfrm>
            <a:off x="323528" y="1143851"/>
            <a:ext cx="8568951" cy="360098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Pod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Controllers – </a:t>
            </a:r>
            <a:r>
              <a:rPr lang="en-US" sz="1900" dirty="0" err="1"/>
              <a:t>ReplicaSet</a:t>
            </a:r>
            <a:r>
              <a:rPr lang="en-US" sz="1900" dirty="0"/>
              <a:t>, </a:t>
            </a:r>
            <a:r>
              <a:rPr lang="en-US" sz="1900" dirty="0" err="1"/>
              <a:t>ReplicationController</a:t>
            </a:r>
            <a:r>
              <a:rPr lang="en-US" sz="1900" dirty="0"/>
              <a:t>, Deployment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Services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Storage and Volumes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err="1"/>
              <a:t>StorageClass</a:t>
            </a:r>
            <a:endParaRPr lang="en-US" sz="19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Labels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Namespaces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Secret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err="1"/>
              <a:t>ConfigMap</a:t>
            </a:r>
            <a:endParaRPr lang="en-US" sz="19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err="1"/>
              <a:t>DaemonSet</a:t>
            </a:r>
            <a:endParaRPr lang="en-US" sz="19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Job and </a:t>
            </a:r>
            <a:r>
              <a:rPr lang="en-US" sz="1900" dirty="0" err="1"/>
              <a:t>CronJob</a:t>
            </a:r>
            <a:endParaRPr lang="en-US" sz="19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Pod Priority and Pre-emption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Node Role and Taints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Resource Quotas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Authorization and Authentication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3195D63-FF9B-894E-963E-28A64F5A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TOC  (3) API and Resources</a:t>
            </a:r>
          </a:p>
        </p:txBody>
      </p:sp>
    </p:spTree>
    <p:extLst>
      <p:ext uri="{BB962C8B-B14F-4D97-AF65-F5344CB8AC3E}">
        <p14:creationId xmlns:p14="http://schemas.microsoft.com/office/powerpoint/2010/main" val="156902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F8AA-8AC5-E142-9343-D04BAA3A0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10754"/>
            <a:ext cx="8424935" cy="52705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Benefits and features of OpenShift</a:t>
            </a:r>
          </a:p>
          <a:p>
            <a:pPr>
              <a:lnSpc>
                <a:spcPct val="160000"/>
              </a:lnSpc>
            </a:pPr>
            <a:r>
              <a:rPr lang="en-US" dirty="0"/>
              <a:t>Interaction using Web, CLI, Rest</a:t>
            </a:r>
          </a:p>
          <a:p>
            <a:pPr>
              <a:lnSpc>
                <a:spcPct val="160000"/>
              </a:lnSpc>
            </a:pPr>
            <a:r>
              <a:rPr lang="en-US" dirty="0"/>
              <a:t>Additional concepts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Project, Application</a:t>
            </a:r>
          </a:p>
          <a:p>
            <a:pPr lvl="1">
              <a:lnSpc>
                <a:spcPct val="160000"/>
              </a:lnSpc>
            </a:pPr>
            <a:r>
              <a:rPr lang="en-US" dirty="0" err="1"/>
              <a:t>BuildConfig</a:t>
            </a:r>
            <a:r>
              <a:rPr lang="en-US" dirty="0"/>
              <a:t>, </a:t>
            </a:r>
            <a:r>
              <a:rPr lang="en-US" dirty="0" err="1"/>
              <a:t>ImageStream</a:t>
            </a:r>
            <a:r>
              <a:rPr lang="en-US" dirty="0"/>
              <a:t>, Source to Image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Routes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Triggers</a:t>
            </a:r>
          </a:p>
          <a:p>
            <a:pPr>
              <a:lnSpc>
                <a:spcPct val="160000"/>
              </a:lnSpc>
            </a:pPr>
            <a:r>
              <a:rPr lang="en-US" dirty="0"/>
              <a:t>Deploy application using image and source to image</a:t>
            </a:r>
          </a:p>
          <a:p>
            <a:pPr>
              <a:lnSpc>
                <a:spcPct val="160000"/>
              </a:lnSpc>
            </a:pPr>
            <a:r>
              <a:rPr lang="en-US" dirty="0"/>
              <a:t>Application templates</a:t>
            </a:r>
          </a:p>
          <a:p>
            <a:pPr>
              <a:lnSpc>
                <a:spcPct val="160000"/>
              </a:lnSpc>
            </a:pPr>
            <a:r>
              <a:rPr lang="en-US" dirty="0"/>
              <a:t>Deploy application using webhooks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3E7389-6F5B-9340-87DD-46178308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TOC  (4) OpenShift</a:t>
            </a:r>
          </a:p>
        </p:txBody>
      </p:sp>
    </p:spTree>
    <p:extLst>
      <p:ext uri="{BB962C8B-B14F-4D97-AF65-F5344CB8AC3E}">
        <p14:creationId xmlns:p14="http://schemas.microsoft.com/office/powerpoint/2010/main" val="148368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8E77-E71C-ED4F-9AC3-C4DDA168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99715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Scaling and autoscaling</a:t>
            </a:r>
          </a:p>
          <a:p>
            <a:pPr>
              <a:lnSpc>
                <a:spcPct val="150000"/>
              </a:lnSpc>
            </a:pPr>
            <a:r>
              <a:rPr lang="en-US" dirty="0"/>
              <a:t>Deployment Strategies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Rolling update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Recreate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Blue Green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Canary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 Discovery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GITOps</a:t>
            </a:r>
            <a:r>
              <a:rPr lang="en-US" dirty="0"/>
              <a:t> integration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FA0706-6640-CD4B-B370-9E9D13EC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TOC  (5)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50214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476E-9C90-A849-BA2E-608C752BB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568952" cy="547260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Monitoring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Metrics to monitor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Monitoring tools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Lab on K8s dashboard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Lab on </a:t>
            </a:r>
            <a:r>
              <a:rPr lang="en-US" dirty="0" err="1"/>
              <a:t>cAdvisor+Prometheus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/>
              <a:t>Lab on </a:t>
            </a:r>
            <a:r>
              <a:rPr lang="en-US" dirty="0" err="1"/>
              <a:t>cAdvisor+Prometheus+Grafana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Logging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Cluster level logging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Lab on EFK setup for logging</a:t>
            </a:r>
          </a:p>
          <a:p>
            <a:pPr>
              <a:lnSpc>
                <a:spcPct val="170000"/>
              </a:lnSpc>
            </a:pPr>
            <a:r>
              <a:rPr lang="en-US" dirty="0"/>
              <a:t>Helm Charts</a:t>
            </a:r>
          </a:p>
          <a:p>
            <a:pPr>
              <a:lnSpc>
                <a:spcPct val="170000"/>
              </a:lnSpc>
            </a:pPr>
            <a:r>
              <a:rPr lang="en-US" dirty="0"/>
              <a:t>Custom Healthchecks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Liveness probes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Readiness probes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5D12E5-8352-524B-A109-34514D3F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634082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TOC  (6) Monitoring and Healthchecks</a:t>
            </a:r>
          </a:p>
        </p:txBody>
      </p:sp>
    </p:spTree>
    <p:extLst>
      <p:ext uri="{BB962C8B-B14F-4D97-AF65-F5344CB8AC3E}">
        <p14:creationId xmlns:p14="http://schemas.microsoft.com/office/powerpoint/2010/main" val="71975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239</Words>
  <Application>Microsoft Macintosh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Best Practices Performance Management High I/O service deployment OpenShift config change for the above </vt:lpstr>
      <vt:lpstr>TOC (1) Kubernetes Foundations</vt:lpstr>
      <vt:lpstr>TOC  (2) Kubernetes Architecture &amp; Installation</vt:lpstr>
      <vt:lpstr>TOC  (3) API and Resources</vt:lpstr>
      <vt:lpstr>TOC  (4) OpenShift</vt:lpstr>
      <vt:lpstr>TOC  (5) Continuous Integration</vt:lpstr>
      <vt:lpstr>TOC  (6) Monitoring and Healthchecks</vt:lpstr>
    </vt:vector>
  </TitlesOfParts>
  <Company>Schogini Systems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Sreeprakash Neelakantan</dc:creator>
  <cp:lastModifiedBy>Shekhar Agrawal</cp:lastModifiedBy>
  <cp:revision>68</cp:revision>
  <dcterms:created xsi:type="dcterms:W3CDTF">2019-03-07T12:29:14Z</dcterms:created>
  <dcterms:modified xsi:type="dcterms:W3CDTF">2019-07-11T19:33:06Z</dcterms:modified>
</cp:coreProperties>
</file>