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handoutMasterIdLst>
    <p:handoutMasterId r:id="rId3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9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2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418BF5-A3DB-4511-8357-596B64CA933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0FA873-FB0F-4E5F-85AB-19670C1E605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32FCA2D-35E3-4DE1-AD7C-8B12C8C2A046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01/20/2022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C6141-9A8A-457A-9973-184DFE696CDB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01392-4738-4F73-B69F-BB260FDC5A0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81485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2D821CE-7EB7-49A1-8E32-D6CE898CF3F6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Header Placeholder 1">
            <a:extLst>
              <a:ext uri="{FF2B5EF4-FFF2-40B4-BE49-F238E27FC236}">
                <a16:creationId xmlns:a16="http://schemas.microsoft.com/office/drawing/2014/main" id="{45B6DB26-F0C5-4C1D-9C8D-D07BBF8D0A6A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A76F3361-A085-47DC-BD8F-75E6C9CA9F6A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8C24AAE-8CEE-486E-986F-072F5C728523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01/20/2022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F261320-A106-4690-B120-E677544844D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8FA9E40-FD44-4913-BC0E-31BC3755EDB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281485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E4C9985-27D2-402D-8F94-06413AE52BE1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Header Placeholder 5">
            <a:extLst>
              <a:ext uri="{FF2B5EF4-FFF2-40B4-BE49-F238E27FC236}">
                <a16:creationId xmlns:a16="http://schemas.microsoft.com/office/drawing/2014/main" id="{5E1B747E-C9D5-4575-AFD8-BF2A80ABCB43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1D37CB6D-CF6A-478F-AC5C-7903CE2FF2D2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B1E0C24F-935B-474E-8000-43B9D1B62A2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7E33AAE5-1770-44AD-8C32-4F9388B6755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CC2517B-4452-4A5E-9E22-6AB5F1930F42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4" name="Header Placeholder 1">
            <a:extLst>
              <a:ext uri="{FF2B5EF4-FFF2-40B4-BE49-F238E27FC236}">
                <a16:creationId xmlns:a16="http://schemas.microsoft.com/office/drawing/2014/main" id="{82C843C6-72F6-4876-9B96-8C53F9A5810B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D4C97B03-B34C-4068-A603-7AD05A2FFA08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A20F16B-B35D-412E-B8FF-DF04F38D47F5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01/20/2022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1D8B07F9-CDD4-4B08-AA11-830ECC5BF09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E2467029-2349-47E6-8B37-48E8AA4B52B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281485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C53EEB6-AC50-43C4-9742-1F261084F84E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2518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673EEAE-82B9-417C-998E-00C199AE80B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DD6DA-B064-41F3-A2E6-579A2AF5663F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C1A07CE9-99AC-4CD7-AECE-D3A309D620A3}" type="datetime1">
              <a:rPr lang="en-US"/>
              <a:pPr lvl="0"/>
              <a:t>01/20/2022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02F816B-5F91-4FDE-8C21-FBA9D94B97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4772" y="1336679"/>
            <a:ext cx="4810128" cy="3608386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A3A3ADC-72DA-43DC-B286-F8CAB6368D5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651" y="5145091"/>
            <a:ext cx="6048371" cy="42100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Image Placeholder 7">
            <a:extLst>
              <a:ext uri="{FF2B5EF4-FFF2-40B4-BE49-F238E27FC236}">
                <a16:creationId xmlns:a16="http://schemas.microsoft.com/office/drawing/2014/main" id="{289A43A1-5DE5-4210-A7E6-1A34F40385DA}"/>
              </a:ext>
            </a:extLst>
          </p:cNvPr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7" name="Notes Placeholder 8">
            <a:extLst>
              <a:ext uri="{FF2B5EF4-FFF2-40B4-BE49-F238E27FC236}">
                <a16:creationId xmlns:a16="http://schemas.microsoft.com/office/drawing/2014/main" id="{7ED9C940-972C-4D4B-AD1B-7CA219C3B94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8" name="Header Placeholder 9">
            <a:extLst>
              <a:ext uri="{FF2B5EF4-FFF2-40B4-BE49-F238E27FC236}">
                <a16:creationId xmlns:a16="http://schemas.microsoft.com/office/drawing/2014/main" id="{9A95F255-0DE2-41F3-ABBB-A99DCA0A70D1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Date Placeholder 10">
            <a:extLst>
              <a:ext uri="{FF2B5EF4-FFF2-40B4-BE49-F238E27FC236}">
                <a16:creationId xmlns:a16="http://schemas.microsoft.com/office/drawing/2014/main" id="{2155025D-4527-4F0E-A983-14FA1939AB65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Footer Placeholder 11">
            <a:extLst>
              <a:ext uri="{FF2B5EF4-FFF2-40B4-BE49-F238E27FC236}">
                <a16:creationId xmlns:a16="http://schemas.microsoft.com/office/drawing/2014/main" id="{46087408-B9FA-48C1-AA29-F3F45339228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1" name="Slide Number Placeholder 12">
            <a:extLst>
              <a:ext uri="{FF2B5EF4-FFF2-40B4-BE49-F238E27FC236}">
                <a16:creationId xmlns:a16="http://schemas.microsoft.com/office/drawing/2014/main" id="{F1D5EBD5-BC52-4128-AD11-D5DD6856206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C494196C-26D3-40D4-98BC-C9F6ED331E24}" type="slidenum">
              <a:t>‹#›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D9E9576E-C18A-421F-8180-559A365586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87F749BD-017D-4249-8833-AC8BE809BA2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281485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50DEC79A-0C8C-4C25-8549-B7511318F74E}" type="slidenum">
              <a:t>‹#›</a:t>
            </a:fld>
            <a:endParaRPr lang="en-US"/>
          </a:p>
        </p:txBody>
      </p:sp>
      <p:sp>
        <p:nvSpPr>
          <p:cNvPr id="14" name="Header Placeholder 1">
            <a:extLst>
              <a:ext uri="{FF2B5EF4-FFF2-40B4-BE49-F238E27FC236}">
                <a16:creationId xmlns:a16="http://schemas.microsoft.com/office/drawing/2014/main" id="{9E7750E9-9F56-4399-8981-C7352545B18C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7D4742B-4940-45B0-BA19-B53D620DF363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0D539E07-AB45-40C4-A263-DCC5CCB8B388}" type="datetime1">
              <a:rPr lang="en-US"/>
              <a:pPr lvl="0"/>
              <a:t>01/20/2022</a:t>
            </a:fld>
            <a:endParaRPr lang="en-US"/>
          </a:p>
        </p:txBody>
      </p:sp>
      <p:sp>
        <p:nvSpPr>
          <p:cNvPr id="16" name="Slide Image Placeholder 3">
            <a:extLst>
              <a:ext uri="{FF2B5EF4-FFF2-40B4-BE49-F238E27FC236}">
                <a16:creationId xmlns:a16="http://schemas.microsoft.com/office/drawing/2014/main" id="{DC1997F5-1405-4D51-BC24-62F20B4FD7D2}"/>
              </a:ext>
            </a:extLst>
          </p:cNvPr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1374772" y="1336679"/>
            <a:ext cx="4810128" cy="3608386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7" name="Notes Placeholder 4">
            <a:extLst>
              <a:ext uri="{FF2B5EF4-FFF2-40B4-BE49-F238E27FC236}">
                <a16:creationId xmlns:a16="http://schemas.microsoft.com/office/drawing/2014/main" id="{34060A2E-9226-4D86-AA93-59CE2FA63A5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55651" y="5145091"/>
            <a:ext cx="6048371" cy="42100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FD2C3E8D-A213-406F-838A-DA1371CB66A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8E8FF13D-BD4C-4A20-BC06-59B2A9226A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281485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D4DE5115-39F2-4465-86F3-0B0F44E630F1}" type="slidenum">
              <a:t>‹#›</a:t>
            </a:fld>
            <a:endParaRPr lang="en-US"/>
          </a:p>
        </p:txBody>
      </p:sp>
      <p:sp>
        <p:nvSpPr>
          <p:cNvPr id="20" name="Header Placeholder 1">
            <a:extLst>
              <a:ext uri="{FF2B5EF4-FFF2-40B4-BE49-F238E27FC236}">
                <a16:creationId xmlns:a16="http://schemas.microsoft.com/office/drawing/2014/main" id="{CCA70ACB-E254-458D-A8EC-3B3F2E873E53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21" name="Date Placeholder 2">
            <a:extLst>
              <a:ext uri="{FF2B5EF4-FFF2-40B4-BE49-F238E27FC236}">
                <a16:creationId xmlns:a16="http://schemas.microsoft.com/office/drawing/2014/main" id="{AC9668A2-C77F-4864-B4F6-7634299626FB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F640E1F7-7543-41FE-A695-EB48D3ADA611}" type="datetime1">
              <a:rPr lang="en-US"/>
              <a:pPr lvl="0"/>
              <a:t>01/20/2022</a:t>
            </a:fld>
            <a:endParaRPr lang="en-US"/>
          </a:p>
        </p:txBody>
      </p:sp>
      <p:sp>
        <p:nvSpPr>
          <p:cNvPr id="22" name="Slide Image Placeholder 3">
            <a:extLst>
              <a:ext uri="{FF2B5EF4-FFF2-40B4-BE49-F238E27FC236}">
                <a16:creationId xmlns:a16="http://schemas.microsoft.com/office/drawing/2014/main" id="{EECB4A92-2671-4029-B667-C2164DA95514}"/>
              </a:ext>
            </a:extLst>
          </p:cNvPr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1374772" y="1336679"/>
            <a:ext cx="4810128" cy="3608386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23" name="Notes Placeholder 4">
            <a:extLst>
              <a:ext uri="{FF2B5EF4-FFF2-40B4-BE49-F238E27FC236}">
                <a16:creationId xmlns:a16="http://schemas.microsoft.com/office/drawing/2014/main" id="{459325D2-E616-4BED-AB4D-0AAB3C184F7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55651" y="5145091"/>
            <a:ext cx="6048371" cy="42100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Footer Placeholder 5">
            <a:extLst>
              <a:ext uri="{FF2B5EF4-FFF2-40B4-BE49-F238E27FC236}">
                <a16:creationId xmlns:a16="http://schemas.microsoft.com/office/drawing/2014/main" id="{0A67D911-35CA-44B5-A2E0-F44792DE857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25" name="Slide Number Placeholder 6">
            <a:extLst>
              <a:ext uri="{FF2B5EF4-FFF2-40B4-BE49-F238E27FC236}">
                <a16:creationId xmlns:a16="http://schemas.microsoft.com/office/drawing/2014/main" id="{3EE6777D-145B-41B7-878E-5127D156937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281485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500A0C05-2B17-4417-ACD0-5768B44460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35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0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800" b="0" i="0" u="none" strike="noStrike" kern="1200" cap="none" spc="0" baseline="0">
        <a:solidFill>
          <a:srgbClr val="000000"/>
        </a:solidFill>
        <a:uFillTx/>
        <a:latin typeface="Liberation Sans" pitchFamily="18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35AD7E2A-7DB5-4848-9E38-4A38660199E4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03CE993-00BF-45B0-80D2-D06C5ED6B90F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01/20/2022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>
            <a:extLst>
              <a:ext uri="{FF2B5EF4-FFF2-40B4-BE49-F238E27FC236}">
                <a16:creationId xmlns:a16="http://schemas.microsoft.com/office/drawing/2014/main" id="{E4BEE82C-DF82-4001-A238-B42824DEA8A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2188791-E9DE-4902-AD04-494C3A57759C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A3770337-DFBD-440B-A799-25DF3DCA703E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0AF1AA9-85EB-4FE0-AB68-16556433A957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5" name="Slide Image Placeholder 1">
            <a:extLst>
              <a:ext uri="{FF2B5EF4-FFF2-40B4-BE49-F238E27FC236}">
                <a16:creationId xmlns:a16="http://schemas.microsoft.com/office/drawing/2014/main" id="{0662E218-C5D5-4C6D-9F87-053B1A6F77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6" name="Notes Placeholder 2">
            <a:extLst>
              <a:ext uri="{FF2B5EF4-FFF2-40B4-BE49-F238E27FC236}">
                <a16:creationId xmlns:a16="http://schemas.microsoft.com/office/drawing/2014/main" id="{98A61F6A-6F9F-4002-BC7F-D7A777DFB71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B48E5125-3E01-4B57-914F-15A3FB92628A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0023B48-71B9-4773-927C-1B0C4474DCE1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01/20/2022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>
            <a:extLst>
              <a:ext uri="{FF2B5EF4-FFF2-40B4-BE49-F238E27FC236}">
                <a16:creationId xmlns:a16="http://schemas.microsoft.com/office/drawing/2014/main" id="{1E3662BB-6E79-49C4-A55D-B755107D9DA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287D60-9D80-480D-B5BC-AB7B29B4BB55}" type="slidenum">
              <a:t>10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867EF88B-FE40-4B9E-843E-AC836F9677F4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F8F4682-A874-4B8F-AD63-518639C7C68D}" type="slidenum">
              <a:t>10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5" name="Slide Image Placeholder 1">
            <a:extLst>
              <a:ext uri="{FF2B5EF4-FFF2-40B4-BE49-F238E27FC236}">
                <a16:creationId xmlns:a16="http://schemas.microsoft.com/office/drawing/2014/main" id="{1B615AC8-0AAC-43AE-9B1D-F135F49F6D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6" name="Notes Placeholder 2">
            <a:extLst>
              <a:ext uri="{FF2B5EF4-FFF2-40B4-BE49-F238E27FC236}">
                <a16:creationId xmlns:a16="http://schemas.microsoft.com/office/drawing/2014/main" id="{310A2A35-1865-4D68-9337-8367E682D7D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9D61DB88-B760-464D-BB4F-DF694040E953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CA6ACD6-1FEE-4914-97B8-F2573C91E278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01/20/2022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>
            <a:extLst>
              <a:ext uri="{FF2B5EF4-FFF2-40B4-BE49-F238E27FC236}">
                <a16:creationId xmlns:a16="http://schemas.microsoft.com/office/drawing/2014/main" id="{86B28B5F-1940-4F1B-9DB0-98597C764FBC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C904A75-866B-4CD5-99EF-417D492EF752}" type="slidenum">
              <a:t>11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C827FC99-A0D8-4FCE-9FB2-D5089F9C5B5D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65ACF80-A2CE-44FA-BF7C-DB58D0A2633E}" type="slidenum">
              <a:t>11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5" name="Slide Image Placeholder 1">
            <a:extLst>
              <a:ext uri="{FF2B5EF4-FFF2-40B4-BE49-F238E27FC236}">
                <a16:creationId xmlns:a16="http://schemas.microsoft.com/office/drawing/2014/main" id="{0A8C984B-5C4A-4C7B-9FC1-B93619889B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6" name="Notes Placeholder 2">
            <a:extLst>
              <a:ext uri="{FF2B5EF4-FFF2-40B4-BE49-F238E27FC236}">
                <a16:creationId xmlns:a16="http://schemas.microsoft.com/office/drawing/2014/main" id="{80C2969A-4ED4-4C4D-BEFD-1A61D97458B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F24D8459-3444-4CE1-B4F4-CF1F27B440A0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1351F74-7075-4C21-AB79-1E24E868EE10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01/20/2022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>
            <a:extLst>
              <a:ext uri="{FF2B5EF4-FFF2-40B4-BE49-F238E27FC236}">
                <a16:creationId xmlns:a16="http://schemas.microsoft.com/office/drawing/2014/main" id="{FD44039F-C9D9-4EBD-BAF8-7B0EB021985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CAC1762-8400-4B97-BFC6-6A6F67BC3CAE}" type="slidenum">
              <a:t>12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6E88ADC1-1C34-4647-A3B4-654ABACA85F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0FA0F2-B88A-4BA9-AEBB-934E6A0CB1AF}" type="slidenum">
              <a:t>12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5" name="Slide Image Placeholder 1">
            <a:extLst>
              <a:ext uri="{FF2B5EF4-FFF2-40B4-BE49-F238E27FC236}">
                <a16:creationId xmlns:a16="http://schemas.microsoft.com/office/drawing/2014/main" id="{38FC9ECF-D73C-46B0-9BF3-D9FCCA503D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6" name="Notes Placeholder 2">
            <a:extLst>
              <a:ext uri="{FF2B5EF4-FFF2-40B4-BE49-F238E27FC236}">
                <a16:creationId xmlns:a16="http://schemas.microsoft.com/office/drawing/2014/main" id="{5F330C46-41ED-40A5-AE69-285E9FCA289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2C7C5393-C2B8-4150-94C2-F8AA2FBAC5CC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A6ABFE3-4938-410A-8CC2-B563CDFCB4B3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01/20/2022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>
            <a:extLst>
              <a:ext uri="{FF2B5EF4-FFF2-40B4-BE49-F238E27FC236}">
                <a16:creationId xmlns:a16="http://schemas.microsoft.com/office/drawing/2014/main" id="{12294316-5734-4D50-8E34-4FC0CC1AA9C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62F5775-481F-405B-8BAD-52BC8884A3DA}" type="slidenum">
              <a:t>13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4D2F2550-38EE-4695-8F91-1ADFA14926B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B8CF8F0-E6AE-4632-ACC5-6E0226C71D79}" type="slidenum">
              <a:t>13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5" name="Slide Image Placeholder 1">
            <a:extLst>
              <a:ext uri="{FF2B5EF4-FFF2-40B4-BE49-F238E27FC236}">
                <a16:creationId xmlns:a16="http://schemas.microsoft.com/office/drawing/2014/main" id="{33F6CD73-68D2-40E8-A3EF-6F91B341EF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6" name="Notes Placeholder 2">
            <a:extLst>
              <a:ext uri="{FF2B5EF4-FFF2-40B4-BE49-F238E27FC236}">
                <a16:creationId xmlns:a16="http://schemas.microsoft.com/office/drawing/2014/main" id="{13221095-6620-43AD-B9E1-67CB067CE2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21098015-5313-4FC9-A899-85370FC5D68A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A306765-8709-44DB-9635-543009674CD9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01/20/2022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>
            <a:extLst>
              <a:ext uri="{FF2B5EF4-FFF2-40B4-BE49-F238E27FC236}">
                <a16:creationId xmlns:a16="http://schemas.microsoft.com/office/drawing/2014/main" id="{E805D895-5E6E-4DEF-BF89-666552A316B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8E6AB23-0EED-4368-8DFB-21896927AAFA}" type="slidenum">
              <a:t>14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63EB6C0A-70D9-49E7-BF63-3CB20FBE2C7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7AAB56-BDF5-4338-914E-8AF5C8E81993}" type="slidenum">
              <a:t>14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5" name="Slide Image Placeholder 1">
            <a:extLst>
              <a:ext uri="{FF2B5EF4-FFF2-40B4-BE49-F238E27FC236}">
                <a16:creationId xmlns:a16="http://schemas.microsoft.com/office/drawing/2014/main" id="{98AE3865-83F7-46B3-BD00-3D0874F833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6" name="Notes Placeholder 2">
            <a:extLst>
              <a:ext uri="{FF2B5EF4-FFF2-40B4-BE49-F238E27FC236}">
                <a16:creationId xmlns:a16="http://schemas.microsoft.com/office/drawing/2014/main" id="{E22EB3DA-14F9-4CE0-A256-B6BDE145073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25E27395-FDDB-4723-8EA5-0BFB52D5389D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5861A24-D9D2-4B49-9390-CCB345AB6C39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01/20/2022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>
            <a:extLst>
              <a:ext uri="{FF2B5EF4-FFF2-40B4-BE49-F238E27FC236}">
                <a16:creationId xmlns:a16="http://schemas.microsoft.com/office/drawing/2014/main" id="{E26CA12E-CFF4-452B-9003-2A757453036F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6DE0AF-E3CD-4E87-9846-09935E7328A6}" type="slidenum">
              <a:t>15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3990F6B2-9E54-4718-A060-B69DBD8FEC05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93A4F2D-0DC0-4489-820C-4E6B9AA1E925}" type="slidenum">
              <a:t>15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5" name="Slide Image Placeholder 1">
            <a:extLst>
              <a:ext uri="{FF2B5EF4-FFF2-40B4-BE49-F238E27FC236}">
                <a16:creationId xmlns:a16="http://schemas.microsoft.com/office/drawing/2014/main" id="{B17BB8C9-D74E-4C11-BDB4-D8BDC704E4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6" name="Notes Placeholder 2">
            <a:extLst>
              <a:ext uri="{FF2B5EF4-FFF2-40B4-BE49-F238E27FC236}">
                <a16:creationId xmlns:a16="http://schemas.microsoft.com/office/drawing/2014/main" id="{0EF23513-CB8A-4D21-8134-15094350074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733037D9-B7E6-418F-8EB7-069BFB07CF78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A1CAFC6-A8E9-47C1-948A-2DB89C7CD0C1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01/20/2022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>
            <a:extLst>
              <a:ext uri="{FF2B5EF4-FFF2-40B4-BE49-F238E27FC236}">
                <a16:creationId xmlns:a16="http://schemas.microsoft.com/office/drawing/2014/main" id="{6FDA458E-B679-4641-95FC-E40905165E67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0CAC1CC-F90D-4697-B900-500903AD9BD3}" type="slidenum">
              <a:t>16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354A10B5-409C-40ED-9EDD-27D9C77C69FC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567F2F1-DCEF-4C00-A3E5-7B42565CB250}" type="slidenum">
              <a:t>16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5" name="Slide Image Placeholder 1">
            <a:extLst>
              <a:ext uri="{FF2B5EF4-FFF2-40B4-BE49-F238E27FC236}">
                <a16:creationId xmlns:a16="http://schemas.microsoft.com/office/drawing/2014/main" id="{3CEF2B59-805A-4EC7-95BE-CA06C11032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6" name="Notes Placeholder 2">
            <a:extLst>
              <a:ext uri="{FF2B5EF4-FFF2-40B4-BE49-F238E27FC236}">
                <a16:creationId xmlns:a16="http://schemas.microsoft.com/office/drawing/2014/main" id="{178FB2BE-37E9-4303-B52B-EAAFF2EFE9F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FD851424-85B0-43E5-9EB8-2DB4741EF9BF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953903F-9620-4535-A877-5BBCA0963E84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01/20/2022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>
            <a:extLst>
              <a:ext uri="{FF2B5EF4-FFF2-40B4-BE49-F238E27FC236}">
                <a16:creationId xmlns:a16="http://schemas.microsoft.com/office/drawing/2014/main" id="{DED460B1-1668-4849-9116-391BF18A1B4D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5F92D91-EF48-4307-8DAE-13B8068E656F}" type="slidenum">
              <a:t>17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FE7C220C-F50C-4174-A521-9768622C242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F56F73E-9F7F-4F4C-83C0-8A35A546D528}" type="slidenum">
              <a:t>17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5" name="Slide Image Placeholder 1">
            <a:extLst>
              <a:ext uri="{FF2B5EF4-FFF2-40B4-BE49-F238E27FC236}">
                <a16:creationId xmlns:a16="http://schemas.microsoft.com/office/drawing/2014/main" id="{7AB15EB5-6BEB-4436-8F11-F0CB8DE7DA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6" name="Notes Placeholder 2">
            <a:extLst>
              <a:ext uri="{FF2B5EF4-FFF2-40B4-BE49-F238E27FC236}">
                <a16:creationId xmlns:a16="http://schemas.microsoft.com/office/drawing/2014/main" id="{70C1F41F-E43E-4BCB-A396-9ADA70D2B0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F6B51619-EBEF-4338-B344-2F103081A1AA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D57F22C-5AC3-4FB6-B1DE-7B7ECD1441F4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01/20/2022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>
            <a:extLst>
              <a:ext uri="{FF2B5EF4-FFF2-40B4-BE49-F238E27FC236}">
                <a16:creationId xmlns:a16="http://schemas.microsoft.com/office/drawing/2014/main" id="{CA037BA0-1801-4361-8E2B-CBBCE76043F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F2ECCE9-18FE-4954-888D-7FC447069AFD}" type="slidenum">
              <a:t>18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CB58D68B-17C7-44EE-B1FA-DE51B2AA9F0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6F3BD27-0687-4222-A649-E8F9149F4089}" type="slidenum">
              <a:t>18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5" name="Slide Image Placeholder 1">
            <a:extLst>
              <a:ext uri="{FF2B5EF4-FFF2-40B4-BE49-F238E27FC236}">
                <a16:creationId xmlns:a16="http://schemas.microsoft.com/office/drawing/2014/main" id="{E5DDD6C4-9B0A-4FB2-BA96-D79710AEE9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6" name="Notes Placeholder 2">
            <a:extLst>
              <a:ext uri="{FF2B5EF4-FFF2-40B4-BE49-F238E27FC236}">
                <a16:creationId xmlns:a16="http://schemas.microsoft.com/office/drawing/2014/main" id="{619C2399-A8EA-4412-B721-D86C5D0526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B195E510-38AB-446F-9D46-9D8087C66E28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EFD24E-1797-4C43-8578-AA49F9902E10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01/20/2022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>
            <a:extLst>
              <a:ext uri="{FF2B5EF4-FFF2-40B4-BE49-F238E27FC236}">
                <a16:creationId xmlns:a16="http://schemas.microsoft.com/office/drawing/2014/main" id="{83335D12-B20A-4346-9B2D-7587E708751A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9AB9FC4-5CD1-43D6-8C1E-DE200EDAB384}" type="slidenum">
              <a:t>19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583FCB91-627C-4596-B346-628DFCBED27C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9161FFC-3ACA-4210-A016-E6A10908BDB3}" type="slidenum">
              <a:t>19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5" name="Slide Image Placeholder 1">
            <a:extLst>
              <a:ext uri="{FF2B5EF4-FFF2-40B4-BE49-F238E27FC236}">
                <a16:creationId xmlns:a16="http://schemas.microsoft.com/office/drawing/2014/main" id="{E8EF3ACD-E055-4302-AB32-3F36F237DA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6" name="Notes Placeholder 2">
            <a:extLst>
              <a:ext uri="{FF2B5EF4-FFF2-40B4-BE49-F238E27FC236}">
                <a16:creationId xmlns:a16="http://schemas.microsoft.com/office/drawing/2014/main" id="{96906482-45DD-42AC-B9A7-61D4C509B04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F5ADC283-70D4-4A4A-B2A8-C746ADA7ED89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DBEDF22-CF17-4951-A061-F02BA3FF6646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01/20/2022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>
            <a:extLst>
              <a:ext uri="{FF2B5EF4-FFF2-40B4-BE49-F238E27FC236}">
                <a16:creationId xmlns:a16="http://schemas.microsoft.com/office/drawing/2014/main" id="{26AE03F0-D61C-4E58-97EC-A7F18CA9D4FA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D2082E5-A9AB-43B9-827C-795993EFEB1B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6E763F-56F1-4602-B465-31BCADCE79BC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FDCA928-3D29-4739-935C-2F5EF931E595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5" name="Slide Image Placeholder 1">
            <a:extLst>
              <a:ext uri="{FF2B5EF4-FFF2-40B4-BE49-F238E27FC236}">
                <a16:creationId xmlns:a16="http://schemas.microsoft.com/office/drawing/2014/main" id="{461516C6-5A26-4E57-98C0-0303E4EE39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6" name="Notes Placeholder 2">
            <a:extLst>
              <a:ext uri="{FF2B5EF4-FFF2-40B4-BE49-F238E27FC236}">
                <a16:creationId xmlns:a16="http://schemas.microsoft.com/office/drawing/2014/main" id="{8D84BA92-F36B-4C89-B618-A35553D9353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4A8A6560-E099-4492-BD4C-279BEA7A2403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4EDF55E-669F-4990-8050-1AD0C42C0BE3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01/20/2022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>
            <a:extLst>
              <a:ext uri="{FF2B5EF4-FFF2-40B4-BE49-F238E27FC236}">
                <a16:creationId xmlns:a16="http://schemas.microsoft.com/office/drawing/2014/main" id="{5E89E8D4-165F-4C80-853C-DAD8E3AB958B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5D7472-E3DC-44E8-BEFB-42093885182E}" type="slidenum">
              <a:t>20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E3251CCA-D480-41D7-AAAD-E171DA1A190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3E075BC-821B-4B2E-A176-FD9C7C5567A3}" type="slidenum">
              <a:t>20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5" name="Slide Image Placeholder 1">
            <a:extLst>
              <a:ext uri="{FF2B5EF4-FFF2-40B4-BE49-F238E27FC236}">
                <a16:creationId xmlns:a16="http://schemas.microsoft.com/office/drawing/2014/main" id="{654BBE95-7DD0-4701-9389-A7C68720D1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6" name="Notes Placeholder 2">
            <a:extLst>
              <a:ext uri="{FF2B5EF4-FFF2-40B4-BE49-F238E27FC236}">
                <a16:creationId xmlns:a16="http://schemas.microsoft.com/office/drawing/2014/main" id="{4AF754EC-8560-43EA-B7D6-EF6B87783BA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EF9D0352-F289-4890-B645-97D37850DAFC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4AED52A-2959-4696-ACBC-456341D50DC8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01/20/2022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>
            <a:extLst>
              <a:ext uri="{FF2B5EF4-FFF2-40B4-BE49-F238E27FC236}">
                <a16:creationId xmlns:a16="http://schemas.microsoft.com/office/drawing/2014/main" id="{A15B9B3A-A3BE-4208-92EE-5E5A927772B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4D5B3F2-2BE6-4A56-BAC1-526D0877AAF8}" type="slidenum">
              <a:t>21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F69E3BCC-FC0C-4E0C-BFEB-93A7F5D964FC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8187489-E7EA-4328-A8AA-E22D9908F902}" type="slidenum">
              <a:t>21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5" name="Slide Image Placeholder 1">
            <a:extLst>
              <a:ext uri="{FF2B5EF4-FFF2-40B4-BE49-F238E27FC236}">
                <a16:creationId xmlns:a16="http://schemas.microsoft.com/office/drawing/2014/main" id="{9FD91B06-A3AF-46B1-9735-50FFC2DE5E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6" name="Notes Placeholder 2">
            <a:extLst>
              <a:ext uri="{FF2B5EF4-FFF2-40B4-BE49-F238E27FC236}">
                <a16:creationId xmlns:a16="http://schemas.microsoft.com/office/drawing/2014/main" id="{E9835DA6-B293-4B9D-A4BA-4309F76664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2413BA0B-0916-4E52-8F4A-B32DD23C1BE0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364E7B4-3ECE-4ABF-9A59-0431ED6B00B8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01/20/2022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>
            <a:extLst>
              <a:ext uri="{FF2B5EF4-FFF2-40B4-BE49-F238E27FC236}">
                <a16:creationId xmlns:a16="http://schemas.microsoft.com/office/drawing/2014/main" id="{FCFB3428-FDA1-482F-A3EF-7289BCD0D4E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A5F4B81-8FC2-4EC6-A75F-B5A1831FE199}" type="slidenum">
              <a:t>22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E9F646FB-00C5-464F-953C-917BABD77C45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CF4FB3-C305-4AAE-97CD-DCC296269354}" type="slidenum">
              <a:t>22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5" name="Slide Image Placeholder 1">
            <a:extLst>
              <a:ext uri="{FF2B5EF4-FFF2-40B4-BE49-F238E27FC236}">
                <a16:creationId xmlns:a16="http://schemas.microsoft.com/office/drawing/2014/main" id="{F162B139-03E2-4B1B-928C-52B98D393B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6" name="Notes Placeholder 2">
            <a:extLst>
              <a:ext uri="{FF2B5EF4-FFF2-40B4-BE49-F238E27FC236}">
                <a16:creationId xmlns:a16="http://schemas.microsoft.com/office/drawing/2014/main" id="{0D63348C-3BA9-46C2-BC23-4C13CF7D4D1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FAA9DD74-424C-4339-B77D-08878F513C78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8D17953-B53F-49D9-83DB-71F5ABD6CE17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01/20/2022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>
            <a:extLst>
              <a:ext uri="{FF2B5EF4-FFF2-40B4-BE49-F238E27FC236}">
                <a16:creationId xmlns:a16="http://schemas.microsoft.com/office/drawing/2014/main" id="{D8197230-FDDE-4CF2-83F4-20584E351E2E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4476CE6-06D4-455B-A844-B511A0EA8921}" type="slidenum">
              <a:t>23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940CC598-C0C4-4D8F-B18D-5E89EBCF6BAE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B1E08B-7D31-4FF4-89DF-372A41E050AA}" type="slidenum">
              <a:t>23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5" name="Slide Image Placeholder 1">
            <a:extLst>
              <a:ext uri="{FF2B5EF4-FFF2-40B4-BE49-F238E27FC236}">
                <a16:creationId xmlns:a16="http://schemas.microsoft.com/office/drawing/2014/main" id="{E8009A32-2613-480A-BF96-0D9832C5E6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6" name="Notes Placeholder 2">
            <a:extLst>
              <a:ext uri="{FF2B5EF4-FFF2-40B4-BE49-F238E27FC236}">
                <a16:creationId xmlns:a16="http://schemas.microsoft.com/office/drawing/2014/main" id="{A13BB7D2-E45E-4CE8-AB94-96E6BCB46D6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4EFB592F-04D3-402E-86BC-C96A8859D862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E2CEFEC-E8F4-420C-B239-AA789D82E10F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01/20/2022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>
            <a:extLst>
              <a:ext uri="{FF2B5EF4-FFF2-40B4-BE49-F238E27FC236}">
                <a16:creationId xmlns:a16="http://schemas.microsoft.com/office/drawing/2014/main" id="{2FD539BB-DDD2-48E2-8AE0-40FE4F9531C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F810A26-A75F-4A46-A414-19800FD5EADA}" type="slidenum">
              <a:t>24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8FDCCC89-E755-4091-ADBA-0A8C685D9A8A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BA0275C-571C-4A37-B881-3493B63E957C}" type="slidenum">
              <a:t>24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5" name="Slide Image Placeholder 1">
            <a:extLst>
              <a:ext uri="{FF2B5EF4-FFF2-40B4-BE49-F238E27FC236}">
                <a16:creationId xmlns:a16="http://schemas.microsoft.com/office/drawing/2014/main" id="{1780F360-2251-431C-BF9E-034D0161BA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6" name="Notes Placeholder 2">
            <a:extLst>
              <a:ext uri="{FF2B5EF4-FFF2-40B4-BE49-F238E27FC236}">
                <a16:creationId xmlns:a16="http://schemas.microsoft.com/office/drawing/2014/main" id="{C1183699-5D38-45F8-9D78-9D380B9166C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E0EFC033-19A9-43B0-B43C-3C7B2273057A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4F28A3E-061D-495F-8266-45621985ACAB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01/20/2022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>
            <a:extLst>
              <a:ext uri="{FF2B5EF4-FFF2-40B4-BE49-F238E27FC236}">
                <a16:creationId xmlns:a16="http://schemas.microsoft.com/office/drawing/2014/main" id="{4D8E5411-6248-40A2-BBE8-D82A0D4C03E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76957B0-89A2-4009-B7A9-1746704EC264}" type="slidenum">
              <a:t>25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A65CD32F-8374-43DB-9713-B0CEF11676E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BBC95E3-5B22-4691-BFE9-B77A634A96FC}" type="slidenum">
              <a:t>25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5" name="Slide Image Placeholder 1">
            <a:extLst>
              <a:ext uri="{FF2B5EF4-FFF2-40B4-BE49-F238E27FC236}">
                <a16:creationId xmlns:a16="http://schemas.microsoft.com/office/drawing/2014/main" id="{E8A37682-681B-4A63-857C-FE4CB9F16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6" name="Notes Placeholder 2">
            <a:extLst>
              <a:ext uri="{FF2B5EF4-FFF2-40B4-BE49-F238E27FC236}">
                <a16:creationId xmlns:a16="http://schemas.microsoft.com/office/drawing/2014/main" id="{022E6C19-B1DD-4A3E-953B-705F2F3EFE1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3B120896-2EE2-43E8-A5AD-632ABDE3AECA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261A426-2DBC-424A-B391-2BE632BE9958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01/20/2022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>
            <a:extLst>
              <a:ext uri="{FF2B5EF4-FFF2-40B4-BE49-F238E27FC236}">
                <a16:creationId xmlns:a16="http://schemas.microsoft.com/office/drawing/2014/main" id="{CBB66875-1812-4450-A700-F042A1E7ACF5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5C075BC-E613-496B-816A-D40C67CDB3F0}" type="slidenum">
              <a:t>26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1E8E816B-DBEE-4322-9AEF-CC12BFB5C824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3736F8B-C3A0-4397-8E4A-377D97FDA834}" type="slidenum">
              <a:t>26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5" name="Slide Image Placeholder 1">
            <a:extLst>
              <a:ext uri="{FF2B5EF4-FFF2-40B4-BE49-F238E27FC236}">
                <a16:creationId xmlns:a16="http://schemas.microsoft.com/office/drawing/2014/main" id="{CCBD1D52-4DF5-492F-A829-E34537D2DB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6" name="Notes Placeholder 2">
            <a:extLst>
              <a:ext uri="{FF2B5EF4-FFF2-40B4-BE49-F238E27FC236}">
                <a16:creationId xmlns:a16="http://schemas.microsoft.com/office/drawing/2014/main" id="{53EE2561-DE55-456C-9EE5-DABC980CBC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7E42E451-0A00-45A8-A522-525C3EB1114A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7E8DF81-5B76-4900-A220-A46EC54F561F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01/20/2022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>
            <a:extLst>
              <a:ext uri="{FF2B5EF4-FFF2-40B4-BE49-F238E27FC236}">
                <a16:creationId xmlns:a16="http://schemas.microsoft.com/office/drawing/2014/main" id="{5E9D94C0-2910-4614-8870-008AF392096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F9A7FE6-8106-4B84-B12A-A3F7BE798F19}" type="slidenum">
              <a:t>27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0150DF98-56EA-477E-9C0B-616B8FED265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31AD92-FE22-4854-9878-323AA33F7FBF}" type="slidenum">
              <a:t>27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5" name="Slide Image Placeholder 1">
            <a:extLst>
              <a:ext uri="{FF2B5EF4-FFF2-40B4-BE49-F238E27FC236}">
                <a16:creationId xmlns:a16="http://schemas.microsoft.com/office/drawing/2014/main" id="{2DA9E652-7D5E-419F-91E3-6BFF3E43B2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6" name="Notes Placeholder 2">
            <a:extLst>
              <a:ext uri="{FF2B5EF4-FFF2-40B4-BE49-F238E27FC236}">
                <a16:creationId xmlns:a16="http://schemas.microsoft.com/office/drawing/2014/main" id="{BDC33AA2-B60E-4823-9291-DD3FBD1208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7CE14EED-0FC9-4524-A5F9-B779AA193A26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D828B4C-A90C-4B69-A8B7-22286714D834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01/20/2022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>
            <a:extLst>
              <a:ext uri="{FF2B5EF4-FFF2-40B4-BE49-F238E27FC236}">
                <a16:creationId xmlns:a16="http://schemas.microsoft.com/office/drawing/2014/main" id="{A2387463-444A-4422-9C8E-197F985C35C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91E75A9-8262-4182-AE9E-DA1F345FEE1D}" type="slidenum">
              <a:t>28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1AC3629D-38C5-48C0-8B01-4F5B4F66EFE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AF8868F-B8A0-47BB-AF5D-65491E99AD7F}" type="slidenum">
              <a:t>28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5" name="Slide Image Placeholder 1">
            <a:extLst>
              <a:ext uri="{FF2B5EF4-FFF2-40B4-BE49-F238E27FC236}">
                <a16:creationId xmlns:a16="http://schemas.microsoft.com/office/drawing/2014/main" id="{32F35326-5A6C-46A4-A6C0-E34D250939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6" name="Notes Placeholder 2">
            <a:extLst>
              <a:ext uri="{FF2B5EF4-FFF2-40B4-BE49-F238E27FC236}">
                <a16:creationId xmlns:a16="http://schemas.microsoft.com/office/drawing/2014/main" id="{C0B4786C-4507-4EE3-B2BE-E53FE6D5947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EEDAE4C1-0718-4CF8-8CD0-10FB1F67492C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683B01B-0C64-47EC-A95B-1AC74BA6920F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01/20/2022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>
            <a:extLst>
              <a:ext uri="{FF2B5EF4-FFF2-40B4-BE49-F238E27FC236}">
                <a16:creationId xmlns:a16="http://schemas.microsoft.com/office/drawing/2014/main" id="{8838A474-DBFB-439D-A738-9E774824CB6B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2AC6580-BA20-482C-A374-708EF5D3391C}" type="slidenum">
              <a:t>29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5500810E-5867-4BAD-9E53-A388B5D8A2CE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1AD953C-2C4C-4913-A28A-7E72F59B0D52}" type="slidenum">
              <a:t>29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5" name="Slide Image Placeholder 1">
            <a:extLst>
              <a:ext uri="{FF2B5EF4-FFF2-40B4-BE49-F238E27FC236}">
                <a16:creationId xmlns:a16="http://schemas.microsoft.com/office/drawing/2014/main" id="{9364222D-80B0-4174-8A2E-760C0D27C8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6" name="Notes Placeholder 2">
            <a:extLst>
              <a:ext uri="{FF2B5EF4-FFF2-40B4-BE49-F238E27FC236}">
                <a16:creationId xmlns:a16="http://schemas.microsoft.com/office/drawing/2014/main" id="{4F1F3A17-BE21-4D9A-A78A-4C51618F0F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E85DBF30-5A28-4FE7-B86E-8EDB6D5C75D5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7D07F78-D5A3-4410-A9C8-8714F1CF7F8A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01/20/2022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>
            <a:extLst>
              <a:ext uri="{FF2B5EF4-FFF2-40B4-BE49-F238E27FC236}">
                <a16:creationId xmlns:a16="http://schemas.microsoft.com/office/drawing/2014/main" id="{3D1322FC-5820-4BEC-8967-F569B9CD5497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5282F88-1EF0-4E49-B4FD-EC3965B98726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050E3B9E-6AAE-49BB-B8C0-6C31C777DA1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50A79FB-00F2-4CB2-A884-BA60DDBE79DA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5" name="Slide Image Placeholder 1">
            <a:extLst>
              <a:ext uri="{FF2B5EF4-FFF2-40B4-BE49-F238E27FC236}">
                <a16:creationId xmlns:a16="http://schemas.microsoft.com/office/drawing/2014/main" id="{53F0D8D3-714E-43A5-BAB4-B8188D22D0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6" name="Notes Placeholder 2">
            <a:extLst>
              <a:ext uri="{FF2B5EF4-FFF2-40B4-BE49-F238E27FC236}">
                <a16:creationId xmlns:a16="http://schemas.microsoft.com/office/drawing/2014/main" id="{771C4BEA-C37F-4109-A426-FACBF0E4C27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pPr lvl="0"/>
            <a:r>
              <a:rPr lang="en-US" sz="2000">
                <a:cs typeface="Tahoma" pitchFamily="2"/>
              </a:rPr>
              <a:t>The logical flow of instructions</a:t>
            </a:r>
          </a:p>
          <a:p>
            <a:pPr lvl="0"/>
            <a:r>
              <a:rPr lang="en-US" sz="2000">
                <a:cs typeface="Tahoma" pitchFamily="2"/>
              </a:rPr>
              <a:t>Step by step set of instructions</a:t>
            </a:r>
          </a:p>
          <a:p>
            <a:pPr lvl="0"/>
            <a:r>
              <a:rPr lang="en-US" sz="2000">
                <a:cs typeface="Tahoma" pitchFamily="2"/>
              </a:rPr>
              <a:t>Tells computer what to do</a:t>
            </a:r>
          </a:p>
          <a:p>
            <a:pPr lvl="0"/>
            <a:endParaRPr lang="en-US" sz="2000">
              <a:cs typeface="Tahoma" pitchFamily="2"/>
            </a:endParaRPr>
          </a:p>
          <a:p>
            <a:pPr lvl="0"/>
            <a:r>
              <a:rPr lang="en-US" sz="2000">
                <a:cs typeface="Tahoma" pitchFamily="2"/>
              </a:rPr>
              <a:t>The way information is presented to the user</a:t>
            </a:r>
          </a:p>
          <a:p>
            <a:pPr lvl="0"/>
            <a:r>
              <a:rPr lang="en-US" sz="2000">
                <a:cs typeface="Tahoma" pitchFamily="2"/>
              </a:rPr>
              <a:t>How do we communicate with users.</a:t>
            </a:r>
          </a:p>
          <a:p>
            <a:pPr lvl="0"/>
            <a:r>
              <a:rPr lang="en-US" sz="2000">
                <a:cs typeface="Tahoma" pitchFamily="2"/>
              </a:rPr>
              <a:t>I will give examples as we progress in this class</a:t>
            </a:r>
          </a:p>
          <a:p>
            <a:pPr lvl="0"/>
            <a:r>
              <a:rPr lang="en-US" sz="2000">
                <a:cs typeface="Tahoma" pitchFamily="2"/>
              </a:rPr>
              <a:t>This will also dictate the user friendliness of the program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0DC27DCF-D332-4768-B608-D7AFA01E6CB6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E6866C6-FD51-4060-85E3-93432A764CF6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01/20/2022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>
            <a:extLst>
              <a:ext uri="{FF2B5EF4-FFF2-40B4-BE49-F238E27FC236}">
                <a16:creationId xmlns:a16="http://schemas.microsoft.com/office/drawing/2014/main" id="{357112C8-2288-4D00-ACC0-A6137CBC020F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6CF5500-F0A0-42F9-A61D-EC7636B8D859}" type="slidenum">
              <a:t>30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26E3FA59-32A0-4045-A058-B573C0BF20B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D28FE3E-782A-4007-935F-7BE5C099835C}" type="slidenum">
              <a:t>30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5" name="Slide Image Placeholder 1">
            <a:extLst>
              <a:ext uri="{FF2B5EF4-FFF2-40B4-BE49-F238E27FC236}">
                <a16:creationId xmlns:a16="http://schemas.microsoft.com/office/drawing/2014/main" id="{18C59EB9-D602-4A69-9D3B-0FAE0D329E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6" name="Notes Placeholder 2">
            <a:extLst>
              <a:ext uri="{FF2B5EF4-FFF2-40B4-BE49-F238E27FC236}">
                <a16:creationId xmlns:a16="http://schemas.microsoft.com/office/drawing/2014/main" id="{0C4AEC46-097D-496F-BC46-D791E6A3A5E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3F74556F-44F6-4525-BF48-EC010980C7F9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9806F9B-0110-4D8B-A9EE-DF1DDDADC474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01/20/2022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>
            <a:extLst>
              <a:ext uri="{FF2B5EF4-FFF2-40B4-BE49-F238E27FC236}">
                <a16:creationId xmlns:a16="http://schemas.microsoft.com/office/drawing/2014/main" id="{8D947FD0-84E7-44A9-AC89-89C8C5CF715C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08BE60D-0BF3-4E3E-AD3F-CDC6D91A4DF9}" type="slidenum">
              <a:t>31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E99150FF-C9AE-47E0-8EF5-210903C0939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6480280-C796-4FE6-8EDA-0E2DACE07F06}" type="slidenum">
              <a:t>31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5" name="Slide Image Placeholder 1">
            <a:extLst>
              <a:ext uri="{FF2B5EF4-FFF2-40B4-BE49-F238E27FC236}">
                <a16:creationId xmlns:a16="http://schemas.microsoft.com/office/drawing/2014/main" id="{14F0734C-B02E-4ABB-84DC-94A15AA237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6" name="Notes Placeholder 2">
            <a:extLst>
              <a:ext uri="{FF2B5EF4-FFF2-40B4-BE49-F238E27FC236}">
                <a16:creationId xmlns:a16="http://schemas.microsoft.com/office/drawing/2014/main" id="{278C9D39-BDCC-431D-A036-4FC498C868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AB9440EF-0B82-4FB0-8358-4978B048A1AB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2F68DE5-83BE-4F4F-8E47-AABBC50357EC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01/20/2022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>
            <a:extLst>
              <a:ext uri="{FF2B5EF4-FFF2-40B4-BE49-F238E27FC236}">
                <a16:creationId xmlns:a16="http://schemas.microsoft.com/office/drawing/2014/main" id="{78A753F6-EE8B-44A1-B9DD-387C0B9B2A1B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BBF7A5E-6B5D-49A1-8964-0A3C3E0857F3}" type="slidenum">
              <a:t>32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06DA899A-CD6D-4D98-BF71-0C246BB476F7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3CFF411-44AD-4E1E-B902-779A4347A886}" type="slidenum">
              <a:t>32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5" name="Slide Image Placeholder 1">
            <a:extLst>
              <a:ext uri="{FF2B5EF4-FFF2-40B4-BE49-F238E27FC236}">
                <a16:creationId xmlns:a16="http://schemas.microsoft.com/office/drawing/2014/main" id="{09ECA189-5C83-4611-A6E0-6D31EB7389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6" name="Notes Placeholder 2">
            <a:extLst>
              <a:ext uri="{FF2B5EF4-FFF2-40B4-BE49-F238E27FC236}">
                <a16:creationId xmlns:a16="http://schemas.microsoft.com/office/drawing/2014/main" id="{B309E786-E8C4-40EF-BFBD-4C5D79C8DC0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F0E2B934-AFEE-424F-81F3-9A0ED0F2A64A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0E377E7-5CBB-4EF3-833D-5829D4825090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01/20/2022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>
            <a:extLst>
              <a:ext uri="{FF2B5EF4-FFF2-40B4-BE49-F238E27FC236}">
                <a16:creationId xmlns:a16="http://schemas.microsoft.com/office/drawing/2014/main" id="{E9681229-1995-4B6F-A32E-3C7D07267E4D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64D91C5-B510-41CD-ADAC-891BA1EC93D4}" type="slidenum">
              <a:t>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CAE0F741-351A-450A-B928-0A84CDF27D1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CAC233-CA5B-429C-A49B-E458D641C71B}" type="slidenum">
              <a:t>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5" name="Slide Image Placeholder 1">
            <a:extLst>
              <a:ext uri="{FF2B5EF4-FFF2-40B4-BE49-F238E27FC236}">
                <a16:creationId xmlns:a16="http://schemas.microsoft.com/office/drawing/2014/main" id="{90F8BBA0-BE3A-4C17-B228-C736DEEFBA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6" name="Notes Placeholder 2">
            <a:extLst>
              <a:ext uri="{FF2B5EF4-FFF2-40B4-BE49-F238E27FC236}">
                <a16:creationId xmlns:a16="http://schemas.microsoft.com/office/drawing/2014/main" id="{B48EC7FA-9E48-4C26-BC16-C56D0CB0723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C023E8D1-4CD1-4B69-ADA7-6C3B04EC66DE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1E0E583-39FB-4C4A-9D9A-6B6A7F24FD59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01/20/2022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>
            <a:extLst>
              <a:ext uri="{FF2B5EF4-FFF2-40B4-BE49-F238E27FC236}">
                <a16:creationId xmlns:a16="http://schemas.microsoft.com/office/drawing/2014/main" id="{5CE3FAC8-F9AC-42F9-A9FD-5E9AAAE5600C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E7729AC-2DD5-45F1-924D-1CE367B52ABA}" type="slidenum">
              <a:t>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AE1DF6A7-B5E2-47C1-8E08-8570CBAE2AD4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33571FE-3421-4230-B31D-334F7B8993E9}" type="slidenum">
              <a:t>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5" name="Slide Image Placeholder 1">
            <a:extLst>
              <a:ext uri="{FF2B5EF4-FFF2-40B4-BE49-F238E27FC236}">
                <a16:creationId xmlns:a16="http://schemas.microsoft.com/office/drawing/2014/main" id="{6434FBE6-050B-4EBC-9965-70510A7551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6" name="Notes Placeholder 2">
            <a:extLst>
              <a:ext uri="{FF2B5EF4-FFF2-40B4-BE49-F238E27FC236}">
                <a16:creationId xmlns:a16="http://schemas.microsoft.com/office/drawing/2014/main" id="{FE0BF37E-3406-4550-B7EC-A76975EB03E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pPr lvl="0"/>
            <a:r>
              <a:rPr lang="en-US" sz="2000">
                <a:cs typeface="Tahoma" pitchFamily="2"/>
              </a:rPr>
              <a:t>Analytically correct – It must do what it is supposed to do for all set of data.</a:t>
            </a:r>
          </a:p>
          <a:p>
            <a:pPr lvl="0"/>
            <a:r>
              <a:rPr lang="en-US" sz="2000">
                <a:cs typeface="Tahoma" pitchFamily="2"/>
              </a:rPr>
              <a:t>	Example – It can calculate sum of 5 numbers.</a:t>
            </a:r>
          </a:p>
          <a:p>
            <a:pPr lvl="0"/>
            <a:r>
              <a:rPr lang="en-US" sz="2000">
                <a:cs typeface="Tahoma" pitchFamily="2"/>
              </a:rPr>
              <a:t>	Can it also calculate sum of 10 numbers,</a:t>
            </a:r>
          </a:p>
          <a:p>
            <a:pPr lvl="0"/>
            <a:r>
              <a:rPr lang="en-US" sz="2000">
                <a:cs typeface="Tahoma" pitchFamily="2"/>
              </a:rPr>
              <a:t>	20 numbers, 100 numbers, one million</a:t>
            </a:r>
          </a:p>
          <a:p>
            <a:pPr lvl="0"/>
            <a:r>
              <a:rPr lang="en-US" sz="2000">
                <a:cs typeface="Tahoma" pitchFamily="2"/>
              </a:rPr>
              <a:t>	numbers and so on.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05F93822-7081-40D3-8430-79EBC1B959B0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859FC36-5B93-47C5-9AE3-A17D0C86D1B1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01/20/2022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>
            <a:extLst>
              <a:ext uri="{FF2B5EF4-FFF2-40B4-BE49-F238E27FC236}">
                <a16:creationId xmlns:a16="http://schemas.microsoft.com/office/drawing/2014/main" id="{FB204CE4-E120-4E6A-BEC9-15EF72ED0690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DCDFF46-29F6-410C-9ECD-980E572128A9}" type="slidenum">
              <a:t>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614321F4-C919-442A-A08A-1C79A730E055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F37C3B0-7E74-4EE6-BB56-9CD3C3EACEDB}" type="slidenum">
              <a:t>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5" name="Slide Image Placeholder 1">
            <a:extLst>
              <a:ext uri="{FF2B5EF4-FFF2-40B4-BE49-F238E27FC236}">
                <a16:creationId xmlns:a16="http://schemas.microsoft.com/office/drawing/2014/main" id="{F6A46E9C-A1F0-4F42-A43B-7BF7476D15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6" name="Notes Placeholder 2">
            <a:extLst>
              <a:ext uri="{FF2B5EF4-FFF2-40B4-BE49-F238E27FC236}">
                <a16:creationId xmlns:a16="http://schemas.microsoft.com/office/drawing/2014/main" id="{A8DC401E-E4F0-403D-9076-5FDC53EA76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DF516529-0C56-4C80-BBB5-C7142AD65389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C6FF662-0E6E-490F-9F26-BCA80D79C1F8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01/20/2022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>
            <a:extLst>
              <a:ext uri="{FF2B5EF4-FFF2-40B4-BE49-F238E27FC236}">
                <a16:creationId xmlns:a16="http://schemas.microsoft.com/office/drawing/2014/main" id="{E10E0BC1-0F20-4A69-A979-054E0F09443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1E91505-1EA5-4AF4-9732-8C4478E1AE7D}" type="slidenum">
              <a:t>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E54950AF-B0A3-4EBE-A855-350EEB3C11CA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1AED522-85E2-41F4-BBF0-3E00507BF411}" type="slidenum">
              <a:t>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5" name="Slide Image Placeholder 1">
            <a:extLst>
              <a:ext uri="{FF2B5EF4-FFF2-40B4-BE49-F238E27FC236}">
                <a16:creationId xmlns:a16="http://schemas.microsoft.com/office/drawing/2014/main" id="{ED970958-B3FA-4D3B-995C-B13AD79D1A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6" name="Notes Placeholder 2">
            <a:extLst>
              <a:ext uri="{FF2B5EF4-FFF2-40B4-BE49-F238E27FC236}">
                <a16:creationId xmlns:a16="http://schemas.microsoft.com/office/drawing/2014/main" id="{2DF52C37-7694-4F5C-A9AC-0A884C562E9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00739A39-D8A2-4F93-AFC2-B645D0D7F3E7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1E16348-E58C-4B76-8186-601DF2A2953E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01/20/2022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>
            <a:extLst>
              <a:ext uri="{FF2B5EF4-FFF2-40B4-BE49-F238E27FC236}">
                <a16:creationId xmlns:a16="http://schemas.microsoft.com/office/drawing/2014/main" id="{7A2A1230-9A68-460E-9C8A-04C07EB9B66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9AC16B9-E1FC-461C-A75B-074BC448B4C8}" type="slidenum">
              <a:t>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CFEAE51D-0AD6-4587-8A0B-794A3EA834CB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A04423-71BB-4949-9764-FA4349B47ABB}" type="slidenum">
              <a:t>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5" name="Slide Image Placeholder 1">
            <a:extLst>
              <a:ext uri="{FF2B5EF4-FFF2-40B4-BE49-F238E27FC236}">
                <a16:creationId xmlns:a16="http://schemas.microsoft.com/office/drawing/2014/main" id="{FEB254FB-A329-463E-880F-A555BC08A5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6" name="Notes Placeholder 2">
            <a:extLst>
              <a:ext uri="{FF2B5EF4-FFF2-40B4-BE49-F238E27FC236}">
                <a16:creationId xmlns:a16="http://schemas.microsoft.com/office/drawing/2014/main" id="{AAF096E5-6C6A-46E4-80DB-6C24C39C86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E436E139-1A5B-4240-8AA6-5CD6CC666E7C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EB3F607-793C-45F8-AAB4-7B6273994A61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01/20/2022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>
            <a:extLst>
              <a:ext uri="{FF2B5EF4-FFF2-40B4-BE49-F238E27FC236}">
                <a16:creationId xmlns:a16="http://schemas.microsoft.com/office/drawing/2014/main" id="{641C337C-6AF7-4613-87C6-9260084449B0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D24D174-C985-4591-A213-64BB7D98B89A}" type="slidenum">
              <a:t>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0973D94C-4D15-4AB2-8832-2D022A607257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EDCEAB2-EA15-41E5-B954-4C47C8FBBF99}" type="slidenum">
              <a:t>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5" name="Slide Image Placeholder 1">
            <a:extLst>
              <a:ext uri="{FF2B5EF4-FFF2-40B4-BE49-F238E27FC236}">
                <a16:creationId xmlns:a16="http://schemas.microsoft.com/office/drawing/2014/main" id="{47F39423-4402-43DD-AFDE-6297594FE0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6" name="Notes Placeholder 2">
            <a:extLst>
              <a:ext uri="{FF2B5EF4-FFF2-40B4-BE49-F238E27FC236}">
                <a16:creationId xmlns:a16="http://schemas.microsoft.com/office/drawing/2014/main" id="{934833C9-4BE6-457D-B342-E469106001F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BAEB-E331-414C-B4E3-6BDC741F439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78F5-0296-4334-B25A-4FAA4DBE5CF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30DE-687D-4827-B8D2-E66852806F8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481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E3AE2-81C8-4A35-AA2B-528898ED8CC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896C5-B30A-4D2D-A245-AAA95FD5458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EB8B7-0A1E-447F-A41C-D90BBB7C185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581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469D63-5064-4084-B979-F08621C77E34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218365" y="4103690"/>
            <a:ext cx="2141533" cy="278288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04A38-4E51-4E1D-86B1-BD79DF49132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792163" y="4103690"/>
            <a:ext cx="6273798" cy="278288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2F7F2-661E-472D-8377-F8AED48FAB9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9401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33CF8-BA13-45D3-B36F-AE07EE7DA88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8CB9A-5D47-443E-84EB-76987F149B2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7203-0577-4493-840E-99D91AF8618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CSCI 1410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2FB3E-FE8E-437D-8FF5-6F7F1EF8122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Dr. Salim Lakhani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53927-8D6E-4142-AE4B-77582D11A42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0082AA-20E8-48F1-BDF9-D56D9507F972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677595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139E-4FD4-4AB5-9C8F-926CF1820CD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CF295-96F6-46A6-BE21-E43F70B88E3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0A256-1592-4A6A-BF4A-A65CBD79BCC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CSCI 1410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F3596-6A67-47A0-936C-5399CA720FA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Dr. Salim Lakhani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06935-30D7-4EC6-9EE0-E286E6EC1FE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C7B3AC-DA51-4E0B-98F5-ADC95BFE0E3C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27589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840F-1307-4B68-9000-A2CE24D44C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2BFBB-5BA1-4397-B15C-9A9CF7FE77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91AF0-562A-4764-A9EF-9BF1A3C24DE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CSCI 1410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3F61A-6B54-49AB-9BE4-39FB75880DC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Dr. Salim Lakhani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8F2A8-2C6E-49E8-8248-CE616C190DF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7A37D0-9D1A-40D3-A7C9-F87CC2A54E0F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343795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EE95-AC09-4FB3-BA01-4E963CB8B87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78FEB-4A24-4957-91D5-D7EAB914F24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20720" y="1619246"/>
            <a:ext cx="4243392" cy="49641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7AAC1-AA16-4316-8585-DE3C460C0AD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6516" y="1619246"/>
            <a:ext cx="4243382" cy="49641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60617-3E5B-4D41-8834-17CCD7D56DD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CSCI 1410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CB8A3-4123-43D4-A5E1-65B7BAB48A2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Dr. Salim Lakhani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3DF46-2519-43AC-A5C2-120E554419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625ACE-A477-4888-B56D-4E86E8AF502D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951750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CCED-D5A6-4973-9314-AC99250D4A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4643D-54D4-4E61-8F9B-FEA2491442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025B3-0181-4AF7-B297-2F83F802DD9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B2CDCE-29AD-4B44-A8AD-70851019A0DB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6CF85-0FE9-45B4-8D2B-259691E69147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8D718-40DD-4B23-985D-1A8B1447709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CSCI 1410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E4F08-170B-4850-A56C-43E0F25E48F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Dr. Salim Lakhani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86E3A-7FA0-47A7-B531-700F0E158A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B8F1A9-5875-441E-A510-CA86F34270C3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272069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9214-752A-4D0B-A6F6-F4AC0873004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06E9EE-494A-4E48-8D19-A32327686A9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CSCI 1410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B6D75-2AD9-4B38-B48B-3E6BBF935AA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Dr. Salim Lakhani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BA527-FEED-470D-B5BA-3B980EA4389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DC8BCA-5749-44E9-BD0F-B69C671F013E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64413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7B6820-3795-4802-A23A-52136076281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CSCI 1410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F6242D-D818-4D7A-9537-128CF4A65F7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Dr. Salim Lakhani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70651-824B-49E7-8E04-E4B94752EA5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4A65F1-B330-41A6-928C-DF6B3EDE19B2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27616468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0503-3621-400B-9C32-BDFFB376D0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4E132-DC26-4021-B9FC-09CB1F0B49F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0FD7D-0208-4CB4-A0E1-AC1AE0CCB65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82E28-8EFE-40A9-9B7A-11DDB69963F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CSCI 1410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B3DD7-2BA8-4CBB-ACD1-8B09B11C8F1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Dr. Salim Lakhani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73557-A24A-4002-B27A-C063E519515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AC7D34-BB16-4093-B987-9B30671422E8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49092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F6B7-7B66-45D3-8D68-FED1F09B388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3096F-518A-4B2A-AD64-8FF8C6D7F18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2C987-2C9C-438C-8657-CBC2D78A020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78965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02E0A-2DB9-4511-8D54-099E3051CE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057A07-4FC4-4BFF-B2BD-E3C4E3396592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558C7-F7BE-493D-BA56-781CE0175F7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52112-34EC-426A-A679-7C5102E07E5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CSCI 1410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E332E-4264-4BCE-9A29-05CFD3AFCED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Dr. Salim Lakhani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8B24C-B27F-4561-901C-720FC95D467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F35FDF-393C-4A1E-8C0F-1FDCB3E3C044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332392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0DFB-7729-4F80-A19C-56085585CC7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2863F-DC2A-4F78-BE96-091B1DAF30E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7B65F-65B9-4C60-95D6-3A94D9F573B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CSCI 1410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659DE-F0B5-4799-A3BE-7C9AC686B97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Dr. Salim Lakhani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A2D15-43D6-4641-83B0-B4EBD2E2D30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206446D-21BD-44BA-ACAD-059E9EE0A76D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150186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6874-AF10-44E1-8171-554EA9820574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62821" y="301623"/>
            <a:ext cx="2212976" cy="6281735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51EA5-4936-4BC9-9A63-1821C40DDD5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720720" y="301623"/>
            <a:ext cx="6489697" cy="628173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B444B-2972-4F08-8D34-6DC4559C05C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CSCI 1410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83D4F-CE46-47F7-9374-643174CB3D9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Dr. Salim Lakhani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0FB44-D042-46DC-9ABD-1989642435D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0C4430-5404-4CD3-8AF2-7DDE56B5E5C7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35005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ABDF-7F12-4506-9867-36CE35C182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0F4F6-96F7-4A3A-AAAF-EEED730052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95BE2-5F0B-4605-87DF-339305F556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279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C8205-E3FF-4435-A23A-07607BEC7D3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6C43B-E998-4BED-8F4E-AF909A4BDF1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92163" y="5903915"/>
            <a:ext cx="4206870" cy="9826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2A2DE-C542-43C6-9E14-75FAF13DF4A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51436" y="5903915"/>
            <a:ext cx="4208461" cy="9826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7BE92-3539-4C1D-A86D-5A439D97160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255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2997-B926-43C4-87F0-5634EECDD6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5B4BB-A3CD-4B0C-835F-FB15CB06D1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2F5DD-7A8D-44DB-8D57-3F6BBA46F53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FE834-9C34-4755-9247-A670BD1C048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CE4BE-C8B3-4C51-BC29-366F2EFECD76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224F0-86CA-415B-8F79-E62AE93BC40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4278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188D-4D02-4B38-B310-D4E0F00255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78ADBA-0484-4F52-BC39-58FCDACDD3D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197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E5534A-98C5-4F99-BE56-72BB77BD1F9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531430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B9C1C-B12F-4D6D-85D7-39810B8340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15657-04CC-4F3E-A3FB-419314E6D7C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1EC55-695C-4BC7-9AEC-1D1E7EB7B71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D1E68-1995-4570-AEC8-05730B66F9D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064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A383-663B-4F7D-AF46-02DC290C40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E0552-C5BE-4163-BF3D-04E471161E6C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2D888-C79B-4640-9B14-C18D3F81994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77FCF-0251-4E73-8053-B9B1C3AE839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03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BE377-81A8-4806-B694-5DB0DA2E6B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1998" y="4104000"/>
            <a:ext cx="8568001" cy="143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rmAutofit/>
          </a:bodyPr>
          <a:lstStyle/>
          <a:p>
            <a:pPr lvl="0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A6C77-B5B2-45B0-9E5D-D77242D8D5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1998" y="5903997"/>
            <a:ext cx="8568001" cy="9824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FE161-D722-4CE2-AC80-44A9A8EF44A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2" y="6886437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4917506-DD09-4E23-A018-3C933F668D9E}"/>
              </a:ext>
            </a:extLst>
          </p:cNvPr>
          <p:cNvSpPr/>
          <p:nvPr/>
        </p:nvSpPr>
        <p:spPr>
          <a:xfrm>
            <a:off x="0" y="4320000"/>
            <a:ext cx="503998" cy="107999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EF2929"/>
          </a:solidFill>
          <a:ln cap="flat"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800" b="1" i="0" u="none" strike="noStrike" kern="1200" cap="none" spc="0" baseline="0">
          <a:solidFill>
            <a:srgbClr val="333333"/>
          </a:solidFill>
          <a:uFillTx/>
          <a:latin typeface="Noto Sans Regular" pitchFamily="34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880"/>
        </a:spcAft>
        <a:buNone/>
        <a:tabLst/>
        <a:defRPr lang="en-US" sz="2400" b="0" i="0" u="none" strike="noStrike" kern="1200" cap="none" spc="0" baseline="0">
          <a:solidFill>
            <a:srgbClr val="333333"/>
          </a:solidFill>
          <a:uFillTx/>
          <a:latin typeface="Noto Sans Bold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FBD1FF-4271-4F91-B16C-2787BBEF54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8" y="300956"/>
            <a:ext cx="8855643" cy="12625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602DE-358C-4695-AE4D-13EA6027DD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9998" y="1619996"/>
            <a:ext cx="8640001" cy="49636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50EB4-5DDE-4553-ABD0-F385233E21A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8" y="688680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defRPr>
            </a:lvl1pPr>
          </a:lstStyle>
          <a:p>
            <a:pPr lvl="0"/>
            <a:r>
              <a:rPr lang="en-US"/>
              <a:t>CSCI 1410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D3ABE-9B42-4781-8405-2322E2D3E52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1" y="6886803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defRPr>
            </a:lvl1pPr>
          </a:lstStyle>
          <a:p>
            <a:pPr lvl="0"/>
            <a:r>
              <a:rPr lang="en-US"/>
              <a:t>Dr. Salim Lakhani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2140E-4D14-4864-8523-5C616072E94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2" y="688680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defRPr>
            </a:lvl1pPr>
          </a:lstStyle>
          <a:p>
            <a:pPr lvl="0"/>
            <a:fld id="{B1D40831-6610-48CA-926B-037F87101B9E}" type="slidenum">
              <a:t>‹#›</a:t>
            </a:fld>
            <a:r>
              <a:rPr lang="en-US"/>
              <a:t> /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3D87F85-E225-42C0-8854-5348C02FD579}"/>
              </a:ext>
            </a:extLst>
          </p:cNvPr>
          <p:cNvSpPr/>
          <p:nvPr/>
        </p:nvSpPr>
        <p:spPr>
          <a:xfrm>
            <a:off x="0" y="287999"/>
            <a:ext cx="503998" cy="107999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EF2929"/>
          </a:solidFill>
          <a:ln cap="flat"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E50AC94B-0D9D-4B72-9577-8C7F28FCAF29}"/>
              </a:ext>
            </a:extLst>
          </p:cNvPr>
          <p:cNvSpPr/>
          <p:nvPr/>
        </p:nvSpPr>
        <p:spPr>
          <a:xfrm>
            <a:off x="457200" y="6675120"/>
            <a:ext cx="9118442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18361" cap="flat">
            <a:solidFill>
              <a:srgbClr val="2F528F"/>
            </a:solidFill>
            <a:prstDash val="solid"/>
            <a:miter/>
          </a:ln>
        </p:spPr>
        <p:txBody>
          <a:bodyPr vert="horz" wrap="square" lIns="8997" tIns="8997" rIns="8997" bIns="8997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BB9E0B29-88AB-4251-AD3C-1CCB8032AC14}"/>
              </a:ext>
            </a:extLst>
          </p:cNvPr>
          <p:cNvSpPr/>
          <p:nvPr/>
        </p:nvSpPr>
        <p:spPr>
          <a:xfrm>
            <a:off x="457556" y="1563121"/>
            <a:ext cx="9118442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18361" cap="flat">
            <a:solidFill>
              <a:srgbClr val="2F528F"/>
            </a:solidFill>
            <a:prstDash val="solid"/>
            <a:miter/>
          </a:ln>
        </p:spPr>
        <p:txBody>
          <a:bodyPr vert="horz" wrap="square" lIns="8997" tIns="8997" rIns="8997" bIns="8997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1" i="0" u="none" strike="noStrike" kern="1200" cap="none" spc="0" baseline="0">
          <a:solidFill>
            <a:srgbClr val="333333"/>
          </a:solidFill>
          <a:uFillTx/>
          <a:latin typeface="Noto Sans Regular" pitchFamily="34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720"/>
        </a:spcAft>
        <a:buNone/>
        <a:tabLst/>
        <a:defRPr lang="en-US" sz="2800" b="0" i="0" u="none" strike="noStrike" kern="1200" cap="none" spc="0" baseline="0">
          <a:solidFill>
            <a:srgbClr val="333333"/>
          </a:solidFill>
          <a:uFillTx/>
          <a:latin typeface="Noto Sans Regular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1FE3CE-AF76-4EF1-A68A-BB26AED9C13E}"/>
              </a:ext>
            </a:extLst>
          </p:cNvPr>
          <p:cNvSpPr txBox="1"/>
          <p:nvPr/>
        </p:nvSpPr>
        <p:spPr>
          <a:xfrm>
            <a:off x="7227362" y="6886437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2D1C82-6D81-4D15-9DB2-51EE1A4833A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91998" y="3993477"/>
            <a:ext cx="8568001" cy="1661400"/>
          </a:xfrm>
        </p:spPr>
        <p:txBody>
          <a:bodyPr/>
          <a:lstStyle/>
          <a:p>
            <a:pPr lvl="0"/>
            <a:r>
              <a:rPr lang="en-US">
                <a:cs typeface="Tahoma" pitchFamily="2"/>
              </a:rPr>
              <a:t>Introduction to Programming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A796D2A-C965-4B80-A865-2044C6A4623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/>
          <a:p>
            <a:pPr lvl="0" algn="ctr"/>
            <a:r>
              <a:rPr lang="en-US" sz="3200">
                <a:latin typeface="Noto Sans Regular"/>
                <a:cs typeface="Tahoma"/>
              </a:rPr>
              <a:t>Spring 2022</a:t>
            </a:r>
            <a:endParaRPr lang="en-US" sz="3200">
              <a:latin typeface="Noto Sans Regular" pitchFamily="34"/>
              <a:cs typeface="Tahoma" pitchFamily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9441-18CA-4862-973F-EC41EB6F5FB6}"/>
              </a:ext>
            </a:extLst>
          </p:cNvPr>
          <p:cNvSpPr txBox="1"/>
          <p:nvPr/>
        </p:nvSpPr>
        <p:spPr>
          <a:xfrm>
            <a:off x="503998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CSCI 1410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BDCE84-C94D-460C-B780-7FCEAC0E8EA1}"/>
              </a:ext>
            </a:extLst>
          </p:cNvPr>
          <p:cNvSpPr txBox="1"/>
          <p:nvPr/>
        </p:nvSpPr>
        <p:spPr>
          <a:xfrm>
            <a:off x="3447361" y="6886803"/>
            <a:ext cx="3194995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Dr. Salim Lakhani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F71DC-E382-489C-8171-3FC157E9E752}"/>
              </a:ext>
            </a:extLst>
          </p:cNvPr>
          <p:cNvSpPr txBox="1"/>
          <p:nvPr/>
        </p:nvSpPr>
        <p:spPr>
          <a:xfrm>
            <a:off x="7227362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747CD2-1FD3-48A4-9E7C-92D8F8C36E72}" type="slidenum">
              <a:t>10</a:t>
            </a:fld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 /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3C505A-7088-4388-932B-4D5F5401E9C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>
                <a:cs typeface="Tahoma" pitchFamily="2"/>
              </a:rPr>
              <a:t>Computer Programming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04BAF4B-132C-4030-BAB6-04E9AD127A5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Programming languages have strict rules, known as syntax, that must be carefully followed.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78256-4C32-4EFE-9235-0A104FE5E716}"/>
              </a:ext>
            </a:extLst>
          </p:cNvPr>
          <p:cNvSpPr txBox="1"/>
          <p:nvPr/>
        </p:nvSpPr>
        <p:spPr>
          <a:xfrm>
            <a:off x="503998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CSCI 1410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485D9-D999-4E12-834F-A96620DABB21}"/>
              </a:ext>
            </a:extLst>
          </p:cNvPr>
          <p:cNvSpPr txBox="1"/>
          <p:nvPr/>
        </p:nvSpPr>
        <p:spPr>
          <a:xfrm>
            <a:off x="3447361" y="6886803"/>
            <a:ext cx="3194995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Dr. Salim Lakhani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AA733-FE82-4E2D-AB30-C249AAEC8F5C}"/>
              </a:ext>
            </a:extLst>
          </p:cNvPr>
          <p:cNvSpPr txBox="1"/>
          <p:nvPr/>
        </p:nvSpPr>
        <p:spPr>
          <a:xfrm>
            <a:off x="7227362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BB00A01-4FD2-4205-844E-BB08AF67E6D6}" type="slidenum">
              <a:t>11</a:t>
            </a:fld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 /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EFA5B0-76D4-4C89-AE2D-E3A7CD0A260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>
                <a:cs typeface="Tahoma" pitchFamily="2"/>
              </a:rPr>
              <a:t>Computer Programming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0F10797-A55B-4205-BCE7-9A23B2C6818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Syntax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Rules of a language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English: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Subject Verb Object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Cat boy hugs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Cat hugs boy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65AA3-5C75-46CC-AFDB-DFDA60D96FA1}"/>
              </a:ext>
            </a:extLst>
          </p:cNvPr>
          <p:cNvSpPr txBox="1"/>
          <p:nvPr/>
        </p:nvSpPr>
        <p:spPr>
          <a:xfrm>
            <a:off x="503998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CSCI 1410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3C18AD-1C7B-4A79-A6CB-0C32A6D75CC2}"/>
              </a:ext>
            </a:extLst>
          </p:cNvPr>
          <p:cNvSpPr txBox="1"/>
          <p:nvPr/>
        </p:nvSpPr>
        <p:spPr>
          <a:xfrm>
            <a:off x="3447361" y="6886803"/>
            <a:ext cx="3194995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Dr. Salim Lakhani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308FA-8686-45EA-A592-42B586045CF7}"/>
              </a:ext>
            </a:extLst>
          </p:cNvPr>
          <p:cNvSpPr txBox="1"/>
          <p:nvPr/>
        </p:nvSpPr>
        <p:spPr>
          <a:xfrm>
            <a:off x="7227362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EBAC77E-63F4-4E61-ACBC-34C6A9D27922}" type="slidenum">
              <a:t>12</a:t>
            </a:fld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 /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EEF725-1D7E-4261-B7B5-0FF21D3B672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>
                <a:cs typeface="Tahoma" pitchFamily="2"/>
              </a:rPr>
              <a:t>Computer Programming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0DEB069-29A8-43F2-B6F5-15E647B402E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Syntax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Rules of a language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Programming Language: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Language depended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3.2 + 10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3.2, 10, +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"High Five"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17FBDD-BB40-41AA-A5C6-870CFC084EDF}"/>
              </a:ext>
            </a:extLst>
          </p:cNvPr>
          <p:cNvSpPr txBox="1"/>
          <p:nvPr/>
        </p:nvSpPr>
        <p:spPr>
          <a:xfrm>
            <a:off x="503998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CSCI 1410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AB1C7-A501-4F5E-93E3-4560783555C6}"/>
              </a:ext>
            </a:extLst>
          </p:cNvPr>
          <p:cNvSpPr txBox="1"/>
          <p:nvPr/>
        </p:nvSpPr>
        <p:spPr>
          <a:xfrm>
            <a:off x="3447361" y="6886803"/>
            <a:ext cx="3194995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Dr. Salim Lakhani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1EF98-87B3-4E55-BF28-B618F682731B}"/>
              </a:ext>
            </a:extLst>
          </p:cNvPr>
          <p:cNvSpPr txBox="1"/>
          <p:nvPr/>
        </p:nvSpPr>
        <p:spPr>
          <a:xfrm>
            <a:off x="7227362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27C118-0D13-4194-A108-CD2D19A1B163}" type="slidenum">
              <a:t>13</a:t>
            </a:fld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 /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A01F7E-4AE7-4649-81BE-80E6E272711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>
                <a:cs typeface="Tahoma" pitchFamily="2"/>
              </a:rPr>
              <a:t>Computer Programming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F0B3E4B-2091-4603-B62B-9BC12589F12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Semantics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Meaning associated with a syntactically correct string of symbols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English: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“Flying planes can be dangerous”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“This reading lamp hasn’t uttered a word since I bought it?”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13F2F-7213-4CBE-8A32-85669BA65A56}"/>
              </a:ext>
            </a:extLst>
          </p:cNvPr>
          <p:cNvSpPr txBox="1"/>
          <p:nvPr/>
        </p:nvSpPr>
        <p:spPr>
          <a:xfrm>
            <a:off x="503998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CSCI 1410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21EEE-1308-4AAA-9C36-D48B7C5336A8}"/>
              </a:ext>
            </a:extLst>
          </p:cNvPr>
          <p:cNvSpPr txBox="1"/>
          <p:nvPr/>
        </p:nvSpPr>
        <p:spPr>
          <a:xfrm>
            <a:off x="3447361" y="6886803"/>
            <a:ext cx="3194995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Dr. Salim Lakhani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EF1EF-1BB7-4814-B901-206C32DE7206}"/>
              </a:ext>
            </a:extLst>
          </p:cNvPr>
          <p:cNvSpPr txBox="1"/>
          <p:nvPr/>
        </p:nvSpPr>
        <p:spPr>
          <a:xfrm>
            <a:off x="7227362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ED460D4-8A43-46C6-B5A3-2DB649F0E0EC}" type="slidenum">
              <a:t>14</a:t>
            </a:fld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 /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8B24AB-8097-491A-9827-6B33608C84A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>
                <a:cs typeface="Tahoma" pitchFamily="2"/>
              </a:rPr>
              <a:t>Computer Programming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C5BBA11-6FD3-4E3D-A200-49567A1E59C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Programming languages have only one meaning but may not be what programmer intended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Programmer wants to add two numbers (5 and 3) but wrote: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5 - 3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84BE8-6D95-4C84-9212-13F7F03521F9}"/>
              </a:ext>
            </a:extLst>
          </p:cNvPr>
          <p:cNvSpPr txBox="1"/>
          <p:nvPr/>
        </p:nvSpPr>
        <p:spPr>
          <a:xfrm>
            <a:off x="503998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CSCI 1410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D89B37-2CBC-4E27-A5C0-ECD21CD3CCAC}"/>
              </a:ext>
            </a:extLst>
          </p:cNvPr>
          <p:cNvSpPr txBox="1"/>
          <p:nvPr/>
        </p:nvSpPr>
        <p:spPr>
          <a:xfrm>
            <a:off x="3447361" y="6886803"/>
            <a:ext cx="3194995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Dr. Salim Lakhani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BBE89-7547-439A-B457-EF19D975B59A}"/>
              </a:ext>
            </a:extLst>
          </p:cNvPr>
          <p:cNvSpPr txBox="1"/>
          <p:nvPr/>
        </p:nvSpPr>
        <p:spPr>
          <a:xfrm>
            <a:off x="7227362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D2AC0C5-3057-40A7-8A9E-25E995B5ACE0}" type="slidenum">
              <a:t>15</a:t>
            </a:fld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 /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227365A-BFEE-426E-B167-897586ECDA3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>
                <a:cs typeface="Tahoma" pitchFamily="2"/>
              </a:rPr>
              <a:t>Computer Programming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27132F5-C548-4CE3-9CAC-F353C99EF5C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Syntactic errors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Common and easily caught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No syntactic errors but different meaning than what programmer intended (semantic errors)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Program crashes, stops running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Program runs forever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Program gives an answer but different than expected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D557C-24BD-419D-9E01-2C2235587817}"/>
              </a:ext>
            </a:extLst>
          </p:cNvPr>
          <p:cNvSpPr txBox="1"/>
          <p:nvPr/>
        </p:nvSpPr>
        <p:spPr>
          <a:xfrm>
            <a:off x="503998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CSCI 1410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6B28AD-9BD5-4C12-B9A7-645BC67F9480}"/>
              </a:ext>
            </a:extLst>
          </p:cNvPr>
          <p:cNvSpPr txBox="1"/>
          <p:nvPr/>
        </p:nvSpPr>
        <p:spPr>
          <a:xfrm>
            <a:off x="3447361" y="6886803"/>
            <a:ext cx="3194995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Dr. Salim Lakhani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5ACE6-38B6-4433-8259-C8D3C40B0E09}"/>
              </a:ext>
            </a:extLst>
          </p:cNvPr>
          <p:cNvSpPr txBox="1"/>
          <p:nvPr/>
        </p:nvSpPr>
        <p:spPr>
          <a:xfrm>
            <a:off x="7227362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8CDC0A3-AD54-428A-8940-C6AA079C1ABA}" type="slidenum">
              <a:t>16</a:t>
            </a:fld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 /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0D6BBD4-51BF-499F-9E16-C5B763103C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>
                <a:cs typeface="Tahoma" pitchFamily="2"/>
              </a:rPr>
              <a:t>Computer Programming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AA9EC2-21A4-49D8-A962-9FC1300B7B4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A program is a set of instructions a computer follows in order to perform a task.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A programming language is a special language used to write computer programs.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Collectively, these instructions form an algorithm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98B6-E1AA-4DDF-A36F-86DC108878D5}"/>
              </a:ext>
            </a:extLst>
          </p:cNvPr>
          <p:cNvSpPr txBox="1"/>
          <p:nvPr/>
        </p:nvSpPr>
        <p:spPr>
          <a:xfrm>
            <a:off x="503998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CSCI 1410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9DEDDC-D808-4B31-AB42-96A5AC431659}"/>
              </a:ext>
            </a:extLst>
          </p:cNvPr>
          <p:cNvSpPr txBox="1"/>
          <p:nvPr/>
        </p:nvSpPr>
        <p:spPr>
          <a:xfrm>
            <a:off x="3447361" y="6886803"/>
            <a:ext cx="3194995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Dr. Salim Lakhani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2F779-0B92-4F58-9768-76EA3C8D147D}"/>
              </a:ext>
            </a:extLst>
          </p:cNvPr>
          <p:cNvSpPr txBox="1"/>
          <p:nvPr/>
        </p:nvSpPr>
        <p:spPr>
          <a:xfrm>
            <a:off x="7227362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FF76684-88CC-4CDB-8B89-31A3C3D56C1F}" type="slidenum">
              <a:t>17</a:t>
            </a:fld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 /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047A1C1-17EB-4B7D-AFC7-88556A867A2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>
                <a:cs typeface="Tahoma" pitchFamily="2"/>
              </a:rPr>
              <a:t>Algorithm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C35BAE-7B6D-4F98-9BE4-77617A1A7B0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An algorithm is a set of well defined steps to completing a task.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The steps in an algorithm are performed sequentially.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Algorithms are like recipes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endParaRPr lang="en-US">
              <a:cs typeface="Tahoma" pitchFamily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36C00-3EA3-48E0-9224-C4C692019B23}"/>
              </a:ext>
            </a:extLst>
          </p:cNvPr>
          <p:cNvSpPr txBox="1"/>
          <p:nvPr/>
        </p:nvSpPr>
        <p:spPr>
          <a:xfrm>
            <a:off x="503998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CSCI 1410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ABE109-EB17-4D3E-802D-6A20F2820D66}"/>
              </a:ext>
            </a:extLst>
          </p:cNvPr>
          <p:cNvSpPr txBox="1"/>
          <p:nvPr/>
        </p:nvSpPr>
        <p:spPr>
          <a:xfrm>
            <a:off x="3447361" y="6886803"/>
            <a:ext cx="3194995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Dr. Salim Lakhani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E0DC0-C6B4-4E33-88F7-DCAAEFB31E2A}"/>
              </a:ext>
            </a:extLst>
          </p:cNvPr>
          <p:cNvSpPr txBox="1"/>
          <p:nvPr/>
        </p:nvSpPr>
        <p:spPr>
          <a:xfrm>
            <a:off x="7227362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D4C0EBE-C037-4DDE-96AA-68C8152C61AC}" type="slidenum">
              <a:t>18</a:t>
            </a:fld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 /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7001590-751D-4F84-BCC0-1AF61FB961F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>
                <a:cs typeface="Tahoma" pitchFamily="2"/>
              </a:rPr>
              <a:t>Algorithm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2A5809F-2EE5-4E9A-AB88-831AD4BFBCD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An algorithm may be: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Incorrect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Correct but inefficient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May never end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Algorithm must be precise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Algorithm are written in pseudocode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9D643A-3DDD-4716-BAEC-7622C05DE6EE}"/>
              </a:ext>
            </a:extLst>
          </p:cNvPr>
          <p:cNvSpPr txBox="1"/>
          <p:nvPr/>
        </p:nvSpPr>
        <p:spPr>
          <a:xfrm>
            <a:off x="503998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CSCI 1410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4AF8A-1707-4FB1-A065-F6A141F6037E}"/>
              </a:ext>
            </a:extLst>
          </p:cNvPr>
          <p:cNvSpPr txBox="1"/>
          <p:nvPr/>
        </p:nvSpPr>
        <p:spPr>
          <a:xfrm>
            <a:off x="3447361" y="6886803"/>
            <a:ext cx="3194995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Dr. Salim Lakhani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4BB9B-02E4-4D55-AB66-964AC75D2D02}"/>
              </a:ext>
            </a:extLst>
          </p:cNvPr>
          <p:cNvSpPr txBox="1"/>
          <p:nvPr/>
        </p:nvSpPr>
        <p:spPr>
          <a:xfrm>
            <a:off x="7227362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29A8A6E-1E7B-4DDE-8132-4059F35E126D}" type="slidenum">
              <a:t>19</a:t>
            </a:fld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 /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414CE4-B4EE-4F22-8EDB-4F400462647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>
                <a:cs typeface="Tahoma" pitchFamily="2"/>
              </a:rPr>
              <a:t>Example of an Algorithm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5B75C55-9B24-4022-9D5E-12A89D837A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19998" y="1619996"/>
            <a:ext cx="4215960" cy="4963683"/>
          </a:xfrm>
        </p:spPr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Cooking Rice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6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Measure one cup of rice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6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Measure two cups of water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6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Pour water into a pot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6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Put the pot on the stove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6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Turn on the stove setting it to high</a:t>
            </a:r>
          </a:p>
          <a:p>
            <a:pPr lvl="0"/>
            <a:endParaRPr lang="en-US" sz="2600">
              <a:cs typeface="Tahoma" pitchFamily="2"/>
            </a:endParaRPr>
          </a:p>
          <a:p>
            <a:pPr lvl="0"/>
            <a:endParaRPr lang="en-US" sz="2000">
              <a:cs typeface="Tahoma" pitchFamily="2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3505051-03C1-4D05-9889-0BBF40F998A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47276" y="1619996"/>
            <a:ext cx="4215960" cy="4963683"/>
          </a:xfrm>
        </p:spPr>
        <p:txBody>
          <a:bodyPr/>
          <a:lstStyle/>
          <a:p>
            <a:pPr lvl="0"/>
            <a:endParaRPr lang="en-US" sz="2000">
              <a:cs typeface="Tahoma" pitchFamily="2"/>
            </a:endParaRP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6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Boil the water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6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Add the rice to pot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6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Turn down the heat to simmer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6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Cover the pot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6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Cook for twenty minutes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6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Turn off the heat and remove the lid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EBDC1-5D38-47A5-B10C-7286AC36E35E}"/>
              </a:ext>
            </a:extLst>
          </p:cNvPr>
          <p:cNvSpPr txBox="1"/>
          <p:nvPr/>
        </p:nvSpPr>
        <p:spPr>
          <a:xfrm>
            <a:off x="503998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CSCI 1410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2AD45-ADBC-4A46-A893-CFA1857543A8}"/>
              </a:ext>
            </a:extLst>
          </p:cNvPr>
          <p:cNvSpPr txBox="1"/>
          <p:nvPr/>
        </p:nvSpPr>
        <p:spPr>
          <a:xfrm>
            <a:off x="3447361" y="6886803"/>
            <a:ext cx="3194995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Dr. Salim Lakhani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04834-099B-4A2A-BC02-5ED00296D483}"/>
              </a:ext>
            </a:extLst>
          </p:cNvPr>
          <p:cNvSpPr txBox="1"/>
          <p:nvPr/>
        </p:nvSpPr>
        <p:spPr>
          <a:xfrm>
            <a:off x="7227362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EB21B74-E903-4FC5-8F28-772860F4C12E}" type="slidenum">
              <a:t>2</a:t>
            </a:fld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 /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A5E0A5-ED11-45B2-8817-C2DAAD8D4A0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>
                <a:cs typeface="Tahoma" pitchFamily="2"/>
              </a:rPr>
              <a:t>Objectives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F57281C-E213-430A-B314-6201DBBB85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Computer Programming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Algorithm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The Programming Process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Programming Languages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Installing Python and IDLE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95BE9-1FB7-4FE3-9DA6-8C394A738798}"/>
              </a:ext>
            </a:extLst>
          </p:cNvPr>
          <p:cNvSpPr txBox="1"/>
          <p:nvPr/>
        </p:nvSpPr>
        <p:spPr>
          <a:xfrm>
            <a:off x="503998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CSCI 1410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8BDD55-DB2A-4BDB-9C06-7B08E988D53F}"/>
              </a:ext>
            </a:extLst>
          </p:cNvPr>
          <p:cNvSpPr txBox="1"/>
          <p:nvPr/>
        </p:nvSpPr>
        <p:spPr>
          <a:xfrm>
            <a:off x="3447361" y="6886803"/>
            <a:ext cx="3194995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Dr. Salim Lakhani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47C9F-F205-4557-BD51-B738DD63AB64}"/>
              </a:ext>
            </a:extLst>
          </p:cNvPr>
          <p:cNvSpPr txBox="1"/>
          <p:nvPr/>
        </p:nvSpPr>
        <p:spPr>
          <a:xfrm>
            <a:off x="7227362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942ACC3-ABA9-4224-8809-3E02A3AF6C14}" type="slidenum">
              <a:t>20</a:t>
            </a:fld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 /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B59FFF-0501-42E2-AAA3-F593427071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cs typeface="Tahoma" pitchFamily="2"/>
              </a:rPr>
              <a:t>Example of an Algorithm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82C84-459E-42FC-8BE8-C0FEC6748CE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Cooking Rice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Add the Rice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Turn Off the Heat and Remove the Lid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Measure the Rice and Water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Boil the Water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Cover and Cook till Rice is done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41634C-607C-4F82-BF63-DFEFFEB7EF9E}"/>
              </a:ext>
            </a:extLst>
          </p:cNvPr>
          <p:cNvSpPr txBox="1"/>
          <p:nvPr/>
        </p:nvSpPr>
        <p:spPr>
          <a:xfrm>
            <a:off x="503998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CSCI 1410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578AB-2986-48B7-AD1C-6A64E259F4DF}"/>
              </a:ext>
            </a:extLst>
          </p:cNvPr>
          <p:cNvSpPr txBox="1"/>
          <p:nvPr/>
        </p:nvSpPr>
        <p:spPr>
          <a:xfrm>
            <a:off x="3447361" y="6886803"/>
            <a:ext cx="3194995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Dr. Salim Lakhani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CEE44-D98F-4497-A2B8-186015EB11BF}"/>
              </a:ext>
            </a:extLst>
          </p:cNvPr>
          <p:cNvSpPr txBox="1"/>
          <p:nvPr/>
        </p:nvSpPr>
        <p:spPr>
          <a:xfrm>
            <a:off x="7227362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D6124F-7605-41C4-98ED-D9FA38737B16}" type="slidenum">
              <a:t>21</a:t>
            </a:fld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 /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117025-6BDC-4EAA-B051-6248F2CE56C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>
                <a:cs typeface="Tahoma" pitchFamily="2"/>
              </a:rPr>
              <a:t>Example of an Algorithm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C7DD606-A0EF-4EC0-BA1D-4CE18C60B30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Driving Direction from Denver to Colorado Springs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Take I-25 North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Take I-70 East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Take I-225 South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Take I-25 South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B5427F-EA51-4DDB-96E3-D4870984458C}"/>
              </a:ext>
            </a:extLst>
          </p:cNvPr>
          <p:cNvSpPr txBox="1"/>
          <p:nvPr/>
        </p:nvSpPr>
        <p:spPr>
          <a:xfrm>
            <a:off x="503998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CSCI 1410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E0639-9A7F-4257-95D9-4B9538A64226}"/>
              </a:ext>
            </a:extLst>
          </p:cNvPr>
          <p:cNvSpPr txBox="1"/>
          <p:nvPr/>
        </p:nvSpPr>
        <p:spPr>
          <a:xfrm>
            <a:off x="3447361" y="6886803"/>
            <a:ext cx="3194995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Dr. Salim Lakhani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5A3CA-09DC-49E4-9220-1E5338CB4C02}"/>
              </a:ext>
            </a:extLst>
          </p:cNvPr>
          <p:cNvSpPr txBox="1"/>
          <p:nvPr/>
        </p:nvSpPr>
        <p:spPr>
          <a:xfrm>
            <a:off x="7227362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5FA80C3-D324-448D-97DB-D825D67B8FD8}" type="slidenum">
              <a:t>22</a:t>
            </a:fld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 /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0A220A-68FC-43C0-8AFF-6D137E70E9D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cs typeface="Tahoma" pitchFamily="2"/>
              </a:rPr>
              <a:t>Example of an Algorithm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A105C2E-B4C0-4E35-B382-1268687D33E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Write an algorithm using pseudocode to calculate gross pay.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Get payroll data.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Calculate gross pay.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Display gross pay.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FDD928-906D-4E05-8916-6D880055CBEA}"/>
              </a:ext>
            </a:extLst>
          </p:cNvPr>
          <p:cNvSpPr txBox="1"/>
          <p:nvPr/>
        </p:nvSpPr>
        <p:spPr>
          <a:xfrm>
            <a:off x="503998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CSCI 1410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CDAA40-33A4-4D73-A198-8AEAEB8F7040}"/>
              </a:ext>
            </a:extLst>
          </p:cNvPr>
          <p:cNvSpPr txBox="1"/>
          <p:nvPr/>
        </p:nvSpPr>
        <p:spPr>
          <a:xfrm>
            <a:off x="3447361" y="6886803"/>
            <a:ext cx="3194995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Dr. Salim Lakhani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67542-26B1-4202-9C5F-848C64750EF3}"/>
              </a:ext>
            </a:extLst>
          </p:cNvPr>
          <p:cNvSpPr txBox="1"/>
          <p:nvPr/>
        </p:nvSpPr>
        <p:spPr>
          <a:xfrm>
            <a:off x="7227362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EC72369-4A7B-4938-8B33-F5DF5C4DA0B9}" type="slidenum">
              <a:t>23</a:t>
            </a:fld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 /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00C99E-A62F-40B2-9868-11B007A7975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cs typeface="Tahoma" pitchFamily="2"/>
              </a:rPr>
              <a:t>Example of an Algorithm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1D80859-34BD-46DB-9957-4AB4ED44BF2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Write an algorithm using pseudocode to calculate gross pay.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Display “How many hours did you work?”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Input hours.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Display “How much do you get paid per hour?”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Input rate.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Store the value of hours times rate in the pay variable.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Display the value in the pay variable.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DD5BB-B908-4644-BAD9-0DF1C982CFDC}"/>
              </a:ext>
            </a:extLst>
          </p:cNvPr>
          <p:cNvSpPr txBox="1"/>
          <p:nvPr/>
        </p:nvSpPr>
        <p:spPr>
          <a:xfrm>
            <a:off x="503998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CSCI 1410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D37CF6-8D32-4A02-872A-24D271079668}"/>
              </a:ext>
            </a:extLst>
          </p:cNvPr>
          <p:cNvSpPr txBox="1"/>
          <p:nvPr/>
        </p:nvSpPr>
        <p:spPr>
          <a:xfrm>
            <a:off x="3447361" y="6886803"/>
            <a:ext cx="3194995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Dr. Salim Lakhani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77894-DB4C-48F4-89F0-D26F21037C1D}"/>
              </a:ext>
            </a:extLst>
          </p:cNvPr>
          <p:cNvSpPr txBox="1"/>
          <p:nvPr/>
        </p:nvSpPr>
        <p:spPr>
          <a:xfrm>
            <a:off x="7227362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B72B9FB-A1CD-4C44-A14D-891A3696CE1B}" type="slidenum">
              <a:t>24</a:t>
            </a:fld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 /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8054DD5-3790-4692-B060-9FC1C787059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19998" y="169922"/>
            <a:ext cx="8855643" cy="1524597"/>
          </a:xfrm>
        </p:spPr>
        <p:txBody>
          <a:bodyPr/>
          <a:lstStyle/>
          <a:p>
            <a:pPr lvl="0"/>
            <a:r>
              <a:rPr lang="en-US">
                <a:cs typeface="Tahoma" pitchFamily="2"/>
              </a:rPr>
              <a:t>Stages in Software Development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385D41F-0270-4A92-96D6-6D7891AF56D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latin typeface="Noto Sans Regular"/>
                <a:cs typeface="Tahoma"/>
              </a:rPr>
              <a:t>Process for software development can be divided into five steps: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/>
                <a:cs typeface="Tahoma"/>
              </a:rPr>
              <a:t>Writing specifications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/>
                <a:cs typeface="Tahoma"/>
              </a:rPr>
              <a:t>Developing solution or algorithms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/>
                <a:cs typeface="Tahoma"/>
              </a:rPr>
              <a:t>Coding algorithms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/>
                <a:cs typeface="Tahoma"/>
              </a:rPr>
              <a:t>Testing 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/>
                <a:cs typeface="Tahoma"/>
              </a:rPr>
              <a:t>running </a:t>
            </a:r>
            <a:endParaRPr lang="en-US">
              <a:latin typeface="Noto Sans Regular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4C347-C187-4E42-AF7A-8735A7781B65}"/>
              </a:ext>
            </a:extLst>
          </p:cNvPr>
          <p:cNvSpPr txBox="1"/>
          <p:nvPr/>
        </p:nvSpPr>
        <p:spPr>
          <a:xfrm>
            <a:off x="503998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CSCI 1410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E9B0C-BD59-47B4-A686-D0ED5B6B417F}"/>
              </a:ext>
            </a:extLst>
          </p:cNvPr>
          <p:cNvSpPr txBox="1"/>
          <p:nvPr/>
        </p:nvSpPr>
        <p:spPr>
          <a:xfrm>
            <a:off x="3447361" y="6886803"/>
            <a:ext cx="3194995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Dr. Salim Lakhani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9145D-069F-4DC8-A8F1-A46FF7B2D00B}"/>
              </a:ext>
            </a:extLst>
          </p:cNvPr>
          <p:cNvSpPr txBox="1"/>
          <p:nvPr/>
        </p:nvSpPr>
        <p:spPr>
          <a:xfrm>
            <a:off x="7227362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B11BE89-4A96-4883-821F-4F497660A875}" type="slidenum">
              <a:t>25</a:t>
            </a:fld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 /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DA463F5-2624-49B9-B401-B2F423E766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cs typeface="Tahoma" pitchFamily="2"/>
              </a:rPr>
              <a:t>Writing Specifications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9833F66-B88A-4F5F-B297-C3C8A31E018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Describe the problem to be solved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It can start with a concept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Specifications can be vague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Where do we get the specifications?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From users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Users might not know all the possibilities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69BF7-C92F-4192-81B9-B6E7802839DF}"/>
              </a:ext>
            </a:extLst>
          </p:cNvPr>
          <p:cNvSpPr txBox="1"/>
          <p:nvPr/>
        </p:nvSpPr>
        <p:spPr>
          <a:xfrm>
            <a:off x="503998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CSCI 1410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562C87-2A5F-453D-B74B-1F1073E29CA0}"/>
              </a:ext>
            </a:extLst>
          </p:cNvPr>
          <p:cNvSpPr txBox="1"/>
          <p:nvPr/>
        </p:nvSpPr>
        <p:spPr>
          <a:xfrm>
            <a:off x="3447361" y="6886803"/>
            <a:ext cx="3194995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Dr. Salim Lakhani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D152D-4136-4C10-8AD2-D1FB1D9AAA7B}"/>
              </a:ext>
            </a:extLst>
          </p:cNvPr>
          <p:cNvSpPr txBox="1"/>
          <p:nvPr/>
        </p:nvSpPr>
        <p:spPr>
          <a:xfrm>
            <a:off x="7227362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66A7ED3-F98A-4C9E-8CAF-4D36A35842A5}" type="slidenum">
              <a:t>26</a:t>
            </a:fld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 /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BC9CDAC-1069-4FAA-A277-4CE228D00FA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cs typeface="Tahoma" pitchFamily="2"/>
              </a:rPr>
              <a:t>Requirement Gathering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30793AB-170E-46D7-8539-94CDDC7CB6D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Users might think we can do anything: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https://www.youtube.com/watch?v=BKorP55Aqvg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0B433B-B5C2-41AE-A956-D33FE77BCF57}"/>
              </a:ext>
            </a:extLst>
          </p:cNvPr>
          <p:cNvSpPr txBox="1"/>
          <p:nvPr/>
        </p:nvSpPr>
        <p:spPr>
          <a:xfrm>
            <a:off x="503998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CSCI 1410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1F5BD-D4A9-41DF-B821-EE8D27FA7A99}"/>
              </a:ext>
            </a:extLst>
          </p:cNvPr>
          <p:cNvSpPr txBox="1"/>
          <p:nvPr/>
        </p:nvSpPr>
        <p:spPr>
          <a:xfrm>
            <a:off x="3447361" y="6886803"/>
            <a:ext cx="3194995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Dr. Salim Lakhani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0D4CE-FB3A-4024-80D2-16A9E2386CC6}"/>
              </a:ext>
            </a:extLst>
          </p:cNvPr>
          <p:cNvSpPr txBox="1"/>
          <p:nvPr/>
        </p:nvSpPr>
        <p:spPr>
          <a:xfrm>
            <a:off x="7227362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768D3F2-1995-47D6-81FC-2178D8FC76BB}" type="slidenum">
              <a:t>27</a:t>
            </a:fld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 /</a:t>
            </a: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7AED2AC7-BD97-4BB9-9750-F66FDA012B3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95761" y="1188720"/>
            <a:ext cx="5602318" cy="54082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520C2-23A8-48F9-BFFF-C22BBD174381}"/>
              </a:ext>
            </a:extLst>
          </p:cNvPr>
          <p:cNvSpPr txBox="1"/>
          <p:nvPr/>
        </p:nvSpPr>
        <p:spPr>
          <a:xfrm>
            <a:off x="503998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CSCI 1410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49126-5EE5-469E-A8D3-3F4328512594}"/>
              </a:ext>
            </a:extLst>
          </p:cNvPr>
          <p:cNvSpPr txBox="1"/>
          <p:nvPr/>
        </p:nvSpPr>
        <p:spPr>
          <a:xfrm>
            <a:off x="3447361" y="6886803"/>
            <a:ext cx="3194995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Dr. Salim Lakhani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DC643-5A07-437F-BD63-209427765AB9}"/>
              </a:ext>
            </a:extLst>
          </p:cNvPr>
          <p:cNvSpPr txBox="1"/>
          <p:nvPr/>
        </p:nvSpPr>
        <p:spPr>
          <a:xfrm>
            <a:off x="7227362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11F513B-5CC8-4C44-80E4-F3AC264C66C3}" type="slidenum">
              <a:t>28</a:t>
            </a:fld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 /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B6E8FBC-768B-4B66-B8C6-AE3A1437D2F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cs typeface="Tahoma" pitchFamily="2"/>
              </a:rPr>
              <a:t>Writing Specifications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D2E4B3E-6772-4090-81F0-329E15B06E0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Bulleted list of functionalities included in the system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447448-0BFB-46B0-B163-873ACABB625D}"/>
              </a:ext>
            </a:extLst>
          </p:cNvPr>
          <p:cNvSpPr txBox="1"/>
          <p:nvPr/>
        </p:nvSpPr>
        <p:spPr>
          <a:xfrm>
            <a:off x="503998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CSCI 1410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27DBF-D19A-4AB0-B7F9-94246080769A}"/>
              </a:ext>
            </a:extLst>
          </p:cNvPr>
          <p:cNvSpPr txBox="1"/>
          <p:nvPr/>
        </p:nvSpPr>
        <p:spPr>
          <a:xfrm>
            <a:off x="3447361" y="6886803"/>
            <a:ext cx="3194995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Dr. Salim Lakhani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0D75A-BBEE-47B5-A0B6-28D6F8226981}"/>
              </a:ext>
            </a:extLst>
          </p:cNvPr>
          <p:cNvSpPr txBox="1"/>
          <p:nvPr/>
        </p:nvSpPr>
        <p:spPr>
          <a:xfrm>
            <a:off x="7227362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917AA12-909B-4B36-982E-1B193E1A3E1E}" type="slidenum">
              <a:t>29</a:t>
            </a:fld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 /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0967B6-F3D3-4CEF-8D26-0BC6725C214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cs typeface="Tahoma" pitchFamily="2"/>
              </a:rPr>
              <a:t>Programming Languages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AD92D83-A805-4164-8019-5A979F7D522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A computer needs the algorithm to be written in machine language.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Machine language is written using binary numbers.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5BA54-1746-452E-9252-095AC41E9F46}"/>
              </a:ext>
            </a:extLst>
          </p:cNvPr>
          <p:cNvSpPr txBox="1"/>
          <p:nvPr/>
        </p:nvSpPr>
        <p:spPr>
          <a:xfrm>
            <a:off x="503998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CSCI 1410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8C6F8-278F-480F-8D0D-7008054440B5}"/>
              </a:ext>
            </a:extLst>
          </p:cNvPr>
          <p:cNvSpPr txBox="1"/>
          <p:nvPr/>
        </p:nvSpPr>
        <p:spPr>
          <a:xfrm>
            <a:off x="3447361" y="6886803"/>
            <a:ext cx="3194995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Dr. Salim Lakhani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5454F-000E-4980-BC2A-1BB049D5D858}"/>
              </a:ext>
            </a:extLst>
          </p:cNvPr>
          <p:cNvSpPr txBox="1"/>
          <p:nvPr/>
        </p:nvSpPr>
        <p:spPr>
          <a:xfrm>
            <a:off x="7227362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53A7913-1CD6-4DB7-8BB9-0CFB8F0E7E24}" type="slidenum">
              <a:t>3</a:t>
            </a:fld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 /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1A127FF-A4CF-4456-BD40-0BF6CD488AD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>
                <a:cs typeface="Tahoma" pitchFamily="2"/>
              </a:rPr>
              <a:t>Computer Programming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AB217F3-2D89-4FCC-88AC-D5561033150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Aspects of a computer program that must be designed: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The logical flow of the instructions</a:t>
            </a:r>
          </a:p>
          <a:p>
            <a:pPr marL="0" lvl="2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Step by step set of instructions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The way information is presented to the user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The program’s “user friendliness”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Manuals, help systems, and/or other forms of written documentation?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B63E3-C75D-4513-AFF0-DE2A06484308}"/>
              </a:ext>
            </a:extLst>
          </p:cNvPr>
          <p:cNvSpPr txBox="1"/>
          <p:nvPr/>
        </p:nvSpPr>
        <p:spPr>
          <a:xfrm>
            <a:off x="503998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CSCI 1410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00F476-4F48-4753-B961-E5403563B1EC}"/>
              </a:ext>
            </a:extLst>
          </p:cNvPr>
          <p:cNvSpPr txBox="1"/>
          <p:nvPr/>
        </p:nvSpPr>
        <p:spPr>
          <a:xfrm>
            <a:off x="3447361" y="6886803"/>
            <a:ext cx="3194995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Dr. Salim Lakhani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E9336-4526-4E79-AC4F-66F7D5477852}"/>
              </a:ext>
            </a:extLst>
          </p:cNvPr>
          <p:cNvSpPr txBox="1"/>
          <p:nvPr/>
        </p:nvSpPr>
        <p:spPr>
          <a:xfrm>
            <a:off x="7227362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F6320CD-E4D2-408D-A4A6-8A9F1275B90C}" type="slidenum">
              <a:t>30</a:t>
            </a:fld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 /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80992E9-B6F6-480B-9237-7577239AC00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cs typeface="Tahoma" pitchFamily="2"/>
              </a:rPr>
              <a:t>Programming Languages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A373C70-F04B-4891-857A-65955D0DCE2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The binary numbering system (base 2) only has two digits (0 and 1).	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The binary numbers are encoded as a machine language.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Each CPU has its own machine language.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Motorola 68000 series processors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Intel x86 series processors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ARM processors, etc.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Example: 1011010000000101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7E6C7-28B9-4CF7-9EAC-378CFFB5DCD5}"/>
              </a:ext>
            </a:extLst>
          </p:cNvPr>
          <p:cNvSpPr txBox="1"/>
          <p:nvPr/>
        </p:nvSpPr>
        <p:spPr>
          <a:xfrm>
            <a:off x="503998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CSCI 1410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2B1501-D712-42CB-AB32-2AC3E538CE1B}"/>
              </a:ext>
            </a:extLst>
          </p:cNvPr>
          <p:cNvSpPr txBox="1"/>
          <p:nvPr/>
        </p:nvSpPr>
        <p:spPr>
          <a:xfrm>
            <a:off x="3447361" y="6886803"/>
            <a:ext cx="3194995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Dr. Salim Lakhani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D2AE0-4142-4F1E-94A5-7632A9B94582}"/>
              </a:ext>
            </a:extLst>
          </p:cNvPr>
          <p:cNvSpPr txBox="1"/>
          <p:nvPr/>
        </p:nvSpPr>
        <p:spPr>
          <a:xfrm>
            <a:off x="7227362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86E7C52-4E70-4AA4-B4E2-741DC9B048F9}" type="slidenum">
              <a:t>31</a:t>
            </a:fld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 /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2479FE3-E9FA-4B52-9315-CDE9CF950A0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cs typeface="Tahoma" pitchFamily="2"/>
              </a:rPr>
              <a:t>Programming Languages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0FFD372-8E42-43B9-A6A4-AA3F823E1F3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In the distant past, programmers wrote programs in machine language.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Programmers developed higher level programming languages to make things easier.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The first of these was assembler.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Assembler made things easier but was also processor dependent.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381FBC-1E25-48F5-B560-E195387047B8}"/>
              </a:ext>
            </a:extLst>
          </p:cNvPr>
          <p:cNvSpPr txBox="1"/>
          <p:nvPr/>
        </p:nvSpPr>
        <p:spPr>
          <a:xfrm>
            <a:off x="503998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CSCI 1410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B55DC-090D-4229-A704-1E8BEDBBD77D}"/>
              </a:ext>
            </a:extLst>
          </p:cNvPr>
          <p:cNvSpPr txBox="1"/>
          <p:nvPr/>
        </p:nvSpPr>
        <p:spPr>
          <a:xfrm>
            <a:off x="3447361" y="6886803"/>
            <a:ext cx="3194995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Dr. Salim Lakhani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44BB2-8E3C-4D9F-9ED7-DF30C310AF76}"/>
              </a:ext>
            </a:extLst>
          </p:cNvPr>
          <p:cNvSpPr txBox="1"/>
          <p:nvPr/>
        </p:nvSpPr>
        <p:spPr>
          <a:xfrm>
            <a:off x="7227362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7A4E006-742A-4AC2-8DEC-9E497A63A24C}" type="slidenum">
              <a:t>32</a:t>
            </a:fld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 /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0B9897E-B6DF-4607-8FE5-5C56E83CC1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cs typeface="Tahoma" pitchFamily="2"/>
              </a:rPr>
              <a:t>Programming Languages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1F2AECA-4FB4-4B3B-A183-4D5AE46E290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High level programming languages followed that were not processor dependent.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Some common programming languages: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E230DF8E-243E-4469-9101-8636F1297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67" y="3161190"/>
            <a:ext cx="9034683" cy="342092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DE686-CEDF-4499-9B07-7BCD91D3AE5B}"/>
              </a:ext>
            </a:extLst>
          </p:cNvPr>
          <p:cNvSpPr txBox="1"/>
          <p:nvPr/>
        </p:nvSpPr>
        <p:spPr>
          <a:xfrm>
            <a:off x="503998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CSCI 1410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6D1B70-6842-465F-A70E-86AAEF427695}"/>
              </a:ext>
            </a:extLst>
          </p:cNvPr>
          <p:cNvSpPr txBox="1"/>
          <p:nvPr/>
        </p:nvSpPr>
        <p:spPr>
          <a:xfrm>
            <a:off x="3447361" y="6886803"/>
            <a:ext cx="3194995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Dr. Salim Lakhani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8691E-39B5-45C8-A19A-9B242F53FCC9}"/>
              </a:ext>
            </a:extLst>
          </p:cNvPr>
          <p:cNvSpPr txBox="1"/>
          <p:nvPr/>
        </p:nvSpPr>
        <p:spPr>
          <a:xfrm>
            <a:off x="7227362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6E2B04C-B7BB-43E9-8C7C-A21E336D6244}" type="slidenum">
              <a:t>4</a:t>
            </a:fld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 /</a:t>
            </a: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AD68CFD9-01F4-42C6-824F-2BAE553CDE4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15118" y="972363"/>
            <a:ext cx="3685681" cy="520020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6535C9-5B9D-4FC4-8B25-E4CF7944F8B3}"/>
              </a:ext>
            </a:extLst>
          </p:cNvPr>
          <p:cNvSpPr txBox="1"/>
          <p:nvPr/>
        </p:nvSpPr>
        <p:spPr>
          <a:xfrm>
            <a:off x="503998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CSCI 1410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1B350-3672-4CD7-9FE3-13A97818197C}"/>
              </a:ext>
            </a:extLst>
          </p:cNvPr>
          <p:cNvSpPr txBox="1"/>
          <p:nvPr/>
        </p:nvSpPr>
        <p:spPr>
          <a:xfrm>
            <a:off x="3447361" y="6886803"/>
            <a:ext cx="3194995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Dr. Salim Lakhani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89CFC-6A0D-4298-A11A-94F70B9AF3D3}"/>
              </a:ext>
            </a:extLst>
          </p:cNvPr>
          <p:cNvSpPr txBox="1"/>
          <p:nvPr/>
        </p:nvSpPr>
        <p:spPr>
          <a:xfrm>
            <a:off x="7227362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77A3555-73C2-41EB-9767-371B5F94772A}" type="slidenum">
              <a:t>5</a:t>
            </a:fld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 /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05DC05-0F3E-4EA6-94B6-FC8BF76D5D9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>
                <a:cs typeface="Tahoma" pitchFamily="2"/>
              </a:rPr>
              <a:t>Computer Programming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2E6CECA-A23E-4B11-8973-BF4C90E177F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Programs must be analytically correct as well.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Programs rarely work the first time they are programmed.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endParaRPr lang="en-US">
              <a:cs typeface="Tahoma" pitchFamily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9BA9C-B588-43D7-B52A-0603F0AE2C51}"/>
              </a:ext>
            </a:extLst>
          </p:cNvPr>
          <p:cNvSpPr txBox="1"/>
          <p:nvPr/>
        </p:nvSpPr>
        <p:spPr>
          <a:xfrm>
            <a:off x="503998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CSCI 1410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2CD9C-0CF3-4527-BC35-79B9EC20AD9F}"/>
              </a:ext>
            </a:extLst>
          </p:cNvPr>
          <p:cNvSpPr txBox="1"/>
          <p:nvPr/>
        </p:nvSpPr>
        <p:spPr>
          <a:xfrm>
            <a:off x="3447361" y="6886803"/>
            <a:ext cx="3194995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Dr. Salim Lakhani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AF001-56BD-488E-862D-52DB9B62D379}"/>
              </a:ext>
            </a:extLst>
          </p:cNvPr>
          <p:cNvSpPr txBox="1"/>
          <p:nvPr/>
        </p:nvSpPr>
        <p:spPr>
          <a:xfrm>
            <a:off x="7227362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71A802A-66E8-4F6B-B88A-34E0931C6B39}" type="slidenum">
              <a:t>6</a:t>
            </a:fld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 /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41FFDD-B0F1-4301-8830-18859AC8D53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>
                <a:cs typeface="Tahoma" pitchFamily="2"/>
              </a:rPr>
              <a:t>Computer Programming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C808157-2B6A-45F5-983D-E781041BA4A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Programming Process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Design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Analysis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Experimentation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0CD0B4-3BEE-43E8-90D9-EC39D15A0822}"/>
              </a:ext>
            </a:extLst>
          </p:cNvPr>
          <p:cNvSpPr txBox="1"/>
          <p:nvPr/>
        </p:nvSpPr>
        <p:spPr>
          <a:xfrm>
            <a:off x="503998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CSCI 1410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09948-1F2A-4A8B-9533-F541CF2A9D9A}"/>
              </a:ext>
            </a:extLst>
          </p:cNvPr>
          <p:cNvSpPr txBox="1"/>
          <p:nvPr/>
        </p:nvSpPr>
        <p:spPr>
          <a:xfrm>
            <a:off x="3447361" y="6886803"/>
            <a:ext cx="3194995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Dr. Salim Lakhani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787B6-5092-49D7-AE06-B01D22A0ADEB}"/>
              </a:ext>
            </a:extLst>
          </p:cNvPr>
          <p:cNvSpPr txBox="1"/>
          <p:nvPr/>
        </p:nvSpPr>
        <p:spPr>
          <a:xfrm>
            <a:off x="7227362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0CD12DA-59B7-4570-8227-F151F7D3F8B8}" type="slidenum">
              <a:t>7</a:t>
            </a:fld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 /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5CCC9B-598C-476B-8170-30FCD9AA4F4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cs typeface="Tahoma" pitchFamily="2"/>
              </a:rPr>
              <a:t>Design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29AC3EA-6328-4DC6-89F9-B2B736EF97C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One way to show a particular problem can be solved is to actually design a solution.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This is done by developing an algorithm, a step-by-step process for achieving the desired result.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One problem – it can only answer in the positive. You can’t prove a negative!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EC6A88-1C98-495F-A90F-E5CC0B451AD5}"/>
              </a:ext>
            </a:extLst>
          </p:cNvPr>
          <p:cNvSpPr txBox="1"/>
          <p:nvPr/>
        </p:nvSpPr>
        <p:spPr>
          <a:xfrm>
            <a:off x="503998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CSCI 1410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B74BD-33A5-4A64-A83B-AD1C7D9BDFE8}"/>
              </a:ext>
            </a:extLst>
          </p:cNvPr>
          <p:cNvSpPr txBox="1"/>
          <p:nvPr/>
        </p:nvSpPr>
        <p:spPr>
          <a:xfrm>
            <a:off x="3447361" y="6886803"/>
            <a:ext cx="3194995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Dr. Salim Lakhani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DC058-9978-4C10-B5BF-B27965984AF0}"/>
              </a:ext>
            </a:extLst>
          </p:cNvPr>
          <p:cNvSpPr txBox="1"/>
          <p:nvPr/>
        </p:nvSpPr>
        <p:spPr>
          <a:xfrm>
            <a:off x="7227362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EB7EF05-3B9F-4CFA-A07F-5D00AFC656D1}" type="slidenum">
              <a:t>8</a:t>
            </a:fld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 /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DB7008-5CC4-42E8-9072-25949FD737A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cs typeface="Tahoma" pitchFamily="2"/>
              </a:rPr>
              <a:t>Analysis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A1B8D59-E7EB-4D95-A5E3-5E1C8CF9381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Analysis is the process of examining algorithms and problems mathematically.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Some seemingly simple problems are not solvable by any algorithm. These problems are said to be unsolvable.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Problems can be intractable if they would take too long or take too much memory to be of practical value.</a:t>
            </a:r>
          </a:p>
          <a:p>
            <a:pPr marL="0" lvl="1" indent="0" hangingPunct="0">
              <a:spcBef>
                <a:spcPts val="0"/>
              </a:spcBef>
              <a:spcAft>
                <a:spcPts val="720"/>
              </a:spcAft>
              <a:buClr>
                <a:srgbClr val="EF2929"/>
              </a:buClr>
              <a:buSzPct val="75000"/>
              <a:buFont typeface="StarSymbol"/>
              <a:buChar char="–"/>
            </a:pPr>
            <a:r>
              <a:rPr lang="en-US" sz="2800">
                <a:solidFill>
                  <a:srgbClr val="333333"/>
                </a:solidFill>
                <a:latin typeface="Noto Sans Regular" pitchFamily="34"/>
                <a:cs typeface="Tahoma" pitchFamily="2"/>
              </a:rPr>
              <a:t>Computer Scientists talk about P vs NP computational complexity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B7690D-E190-4D06-9666-5AA85A6DBF17}"/>
              </a:ext>
            </a:extLst>
          </p:cNvPr>
          <p:cNvSpPr txBox="1"/>
          <p:nvPr/>
        </p:nvSpPr>
        <p:spPr>
          <a:xfrm>
            <a:off x="503998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CSCI 1410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9E9AD9-BF4E-46D8-969B-8798434BE9C6}"/>
              </a:ext>
            </a:extLst>
          </p:cNvPr>
          <p:cNvSpPr txBox="1"/>
          <p:nvPr/>
        </p:nvSpPr>
        <p:spPr>
          <a:xfrm>
            <a:off x="3447361" y="6886803"/>
            <a:ext cx="3194995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Dr. Salim Lakhani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63EB5-12A0-4AAC-8D04-463747DB66D1}"/>
              </a:ext>
            </a:extLst>
          </p:cNvPr>
          <p:cNvSpPr txBox="1"/>
          <p:nvPr/>
        </p:nvSpPr>
        <p:spPr>
          <a:xfrm>
            <a:off x="7227362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CA8920D-58D5-4FA2-AFB8-A1D56E7C78F9}" type="slidenum">
              <a:t>9</a:t>
            </a:fld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 /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802CC-A061-4F49-92E4-DACAF580F4E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cs typeface="Tahoma" pitchFamily="2"/>
              </a:rPr>
              <a:t>Experimentation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3D45BEC-7AED-4D60-9942-FCD2AA6FFDA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Some problems are too complex for analysis.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>
                <a:cs typeface="Tahoma" pitchFamily="2"/>
              </a:rPr>
              <a:t>Implement a system and then study its behavior.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pre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mpress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1364</Words>
  <Application>Microsoft Office PowerPoint</Application>
  <PresentationFormat>Widescreen</PresentationFormat>
  <Paragraphs>365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Liberation Sans</vt:lpstr>
      <vt:lpstr>Noto Sans Regular</vt:lpstr>
      <vt:lpstr>StarSymbol</vt:lpstr>
      <vt:lpstr>Arial</vt:lpstr>
      <vt:lpstr>Calibri</vt:lpstr>
      <vt:lpstr>Noto Sans Bold</vt:lpstr>
      <vt:lpstr>Impress</vt:lpstr>
      <vt:lpstr>Impress1</vt:lpstr>
      <vt:lpstr>Introduction to Programming</vt:lpstr>
      <vt:lpstr>Objectives</vt:lpstr>
      <vt:lpstr>Computer Programming</vt:lpstr>
      <vt:lpstr>PowerPoint Presentation</vt:lpstr>
      <vt:lpstr>Computer Programming</vt:lpstr>
      <vt:lpstr>Computer Programming</vt:lpstr>
      <vt:lpstr>Design</vt:lpstr>
      <vt:lpstr>Analysis</vt:lpstr>
      <vt:lpstr>Experimentation</vt:lpstr>
      <vt:lpstr>Computer Programming</vt:lpstr>
      <vt:lpstr>Computer Programming</vt:lpstr>
      <vt:lpstr>Computer Programming</vt:lpstr>
      <vt:lpstr>Computer Programming</vt:lpstr>
      <vt:lpstr>Computer Programming</vt:lpstr>
      <vt:lpstr>Computer Programming</vt:lpstr>
      <vt:lpstr>Computer Programming</vt:lpstr>
      <vt:lpstr>Algorithm</vt:lpstr>
      <vt:lpstr>Algorithm</vt:lpstr>
      <vt:lpstr>Example of an Algorithm</vt:lpstr>
      <vt:lpstr>Example of an Algorithm</vt:lpstr>
      <vt:lpstr>Example of an Algorithm</vt:lpstr>
      <vt:lpstr>Example of an Algorithm</vt:lpstr>
      <vt:lpstr>Example of an Algorithm</vt:lpstr>
      <vt:lpstr>Stages in Software Development</vt:lpstr>
      <vt:lpstr>Writing Specifications</vt:lpstr>
      <vt:lpstr>Requirement Gathering</vt:lpstr>
      <vt:lpstr>PowerPoint Presentation</vt:lpstr>
      <vt:lpstr>Writing Specifications</vt:lpstr>
      <vt:lpstr>Programming Languages</vt:lpstr>
      <vt:lpstr>Programming Languages</vt:lpstr>
      <vt:lpstr>Programming Languages</vt:lpstr>
      <vt:lpstr>Programming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creator>Abhinav Shrestha</dc:creator>
  <cp:lastModifiedBy>Abhinav Shrestha</cp:lastModifiedBy>
  <cp:revision>22</cp:revision>
  <dcterms:created xsi:type="dcterms:W3CDTF">2020-07-20T22:09:51Z</dcterms:created>
  <dcterms:modified xsi:type="dcterms:W3CDTF">2022-01-21T00:12:16Z</dcterms:modified>
</cp:coreProperties>
</file>