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7" r:id="rId1"/>
    <p:sldMasterId id="2147483770" r:id="rId2"/>
  </p:sldMasterIdLst>
  <p:notesMasterIdLst>
    <p:notesMasterId r:id="rId12"/>
  </p:notesMasterIdLst>
  <p:handoutMasterIdLst>
    <p:handoutMasterId r:id="rId13"/>
  </p:handoutMasterIdLst>
  <p:sldIdLst>
    <p:sldId id="378" r:id="rId3"/>
    <p:sldId id="1396" r:id="rId4"/>
    <p:sldId id="1373" r:id="rId5"/>
    <p:sldId id="1355" r:id="rId6"/>
    <p:sldId id="1395" r:id="rId7"/>
    <p:sldId id="1365" r:id="rId8"/>
    <p:sldId id="1366" r:id="rId9"/>
    <p:sldId id="1367" r:id="rId10"/>
    <p:sldId id="1364" r:id="rId11"/>
  </p:sldIdLst>
  <p:sldSz cx="9144000" cy="5143500" type="screen16x9"/>
  <p:notesSz cx="6888163" cy="100203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Light" panose="020B0306030504020204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05BB"/>
    <a:srgbClr val="D7DFF7"/>
    <a:srgbClr val="D9D9D9"/>
    <a:srgbClr val="F2F2F2"/>
    <a:srgbClr val="E7F6F8"/>
    <a:srgbClr val="00486C"/>
    <a:srgbClr val="1B9EC9"/>
    <a:srgbClr val="005986"/>
    <a:srgbClr val="0092C3"/>
    <a:srgbClr val="006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6435AB-A2E8-4B32-A2F2-E09331D58765}">
  <a:tblStyle styleId="{4F6435AB-A2E8-4B32-A2F2-E09331D587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F8"/>
          </a:solidFill>
        </a:fill>
      </a:tcStyle>
    </a:wholeTbl>
    <a:band1H>
      <a:tcTxStyle b="off" i="off"/>
      <a:tcStyle>
        <a:tcBdr/>
        <a:fill>
          <a:solidFill>
            <a:srgbClr val="CAECF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F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3" autoAdjust="0"/>
    <p:restoredTop sz="93501" autoAdjust="0"/>
  </p:normalViewPr>
  <p:slideViewPr>
    <p:cSldViewPr snapToGrid="0">
      <p:cViewPr varScale="1">
        <p:scale>
          <a:sx n="106" d="100"/>
          <a:sy n="106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25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F9255-0ED2-47E4-BB26-12C057C6B6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96B58-8FFE-4567-94DB-585EEB5D1E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6F83-8BB0-437F-AA19-CA9A32F1A7CE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1C359-AA33-4CE4-9F3A-0E61457413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FFAB8-C654-458E-8168-DA880B1A0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6AB8-1888-4A3F-805F-83FC05638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697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5211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 altLang="ja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1</a:t>
            </a:fld>
            <a:endParaRPr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93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rot="10800000">
            <a:off x="1443560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400" y="4595150"/>
            <a:ext cx="594521" cy="4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422154-1809-4EE8-A7D6-93D8D528641B}"/>
              </a:ext>
            </a:extLst>
          </p:cNvPr>
          <p:cNvSpPr/>
          <p:nvPr userDrawn="1"/>
        </p:nvSpPr>
        <p:spPr>
          <a:xfrm>
            <a:off x="3289233" y="4869517"/>
            <a:ext cx="25314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@2021, </a:t>
            </a:r>
            <a:r>
              <a:rPr lang="en-US" altLang="ja-JP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BJIT Group. All Rights Reserved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7"/>
          <p:cNvSpPr>
            <a:spLocks noGrp="1"/>
          </p:cNvSpPr>
          <p:nvPr>
            <p:ph type="pic" idx="2"/>
          </p:nvPr>
        </p:nvSpPr>
        <p:spPr>
          <a:xfrm>
            <a:off x="4395218" y="0"/>
            <a:ext cx="4748782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8"/>
          <p:cNvSpPr>
            <a:spLocks noGrp="1"/>
          </p:cNvSpPr>
          <p:nvPr>
            <p:ph type="pic" idx="2"/>
          </p:nvPr>
        </p:nvSpPr>
        <p:spPr>
          <a:xfrm>
            <a:off x="5137729" y="0"/>
            <a:ext cx="4006272" cy="40708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9"/>
          <p:cNvSpPr>
            <a:spLocks noGrp="1"/>
          </p:cNvSpPr>
          <p:nvPr>
            <p:ph type="pic" idx="2"/>
          </p:nvPr>
        </p:nvSpPr>
        <p:spPr>
          <a:xfrm>
            <a:off x="869054" y="0"/>
            <a:ext cx="2869663" cy="346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Blank">
  <p:cSld name="18_Blank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0"/>
          <p:cNvSpPr>
            <a:spLocks noGrp="1"/>
          </p:cNvSpPr>
          <p:nvPr>
            <p:ph type="pic" idx="2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>
            <a:extLst>
              <a:ext uri="{FF2B5EF4-FFF2-40B4-BE49-F238E27FC236}">
                <a16:creationId xmlns:a16="http://schemas.microsoft.com/office/drawing/2014/main" id="{39DC9FF8-E93B-D746-BBFD-A06195E1BAB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176" y="79428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855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14"/>
          <p:cNvGrpSpPr/>
          <p:nvPr/>
        </p:nvGrpSpPr>
        <p:grpSpPr>
          <a:xfrm>
            <a:off x="7742079" y="1"/>
            <a:ext cx="1401976" cy="1228741"/>
            <a:chOff x="8694056" y="0"/>
            <a:chExt cx="3497944" cy="3554357"/>
          </a:xfrm>
        </p:grpSpPr>
        <p:sp>
          <p:nvSpPr>
            <p:cNvPr id="227" name="Google Shape;227;p114"/>
            <p:cNvSpPr/>
            <p:nvPr/>
          </p:nvSpPr>
          <p:spPr>
            <a:xfrm>
              <a:off x="8694056" y="1"/>
              <a:ext cx="3497943" cy="3554356"/>
            </a:xfrm>
            <a:custGeom>
              <a:avLst/>
              <a:gdLst/>
              <a:ahLst/>
              <a:cxnLst/>
              <a:rect l="l" t="t" r="r" b="b"/>
              <a:pathLst>
                <a:path w="899887" h="914400" extrusionOk="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8F8F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4"/>
            <p:cNvSpPr/>
            <p:nvPr/>
          </p:nvSpPr>
          <p:spPr>
            <a:xfrm>
              <a:off x="10117184" y="0"/>
              <a:ext cx="2074816" cy="2108278"/>
            </a:xfrm>
            <a:custGeom>
              <a:avLst/>
              <a:gdLst/>
              <a:ahLst/>
              <a:cxnLst/>
              <a:rect l="l" t="t" r="r" b="b"/>
              <a:pathLst>
                <a:path w="899887" h="914400" extrusionOk="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14"/>
          <p:cNvSpPr/>
          <p:nvPr/>
        </p:nvSpPr>
        <p:spPr>
          <a:xfrm>
            <a:off x="8689961" y="0"/>
            <a:ext cx="452193" cy="397764"/>
          </a:xfrm>
          <a:custGeom>
            <a:avLst/>
            <a:gdLst/>
            <a:ahLst/>
            <a:cxnLst/>
            <a:rect l="l" t="t" r="r" b="b"/>
            <a:pathLst>
              <a:path w="899887" h="914400" extrusionOk="0">
                <a:moveTo>
                  <a:pt x="45830" y="0"/>
                </a:moveTo>
                <a:lnTo>
                  <a:pt x="899887" y="0"/>
                </a:lnTo>
                <a:lnTo>
                  <a:pt x="899887" y="873075"/>
                </a:lnTo>
                <a:lnTo>
                  <a:pt x="810933" y="900688"/>
                </a:lnTo>
                <a:cubicBezTo>
                  <a:pt x="766997" y="909679"/>
                  <a:pt x="721507" y="914400"/>
                  <a:pt x="674914" y="914400"/>
                </a:cubicBezTo>
                <a:cubicBezTo>
                  <a:pt x="302169" y="914400"/>
                  <a:pt x="0" y="612231"/>
                  <a:pt x="0" y="239486"/>
                </a:cubicBezTo>
                <a:cubicBezTo>
                  <a:pt x="0" y="192893"/>
                  <a:pt x="4721" y="147403"/>
                  <a:pt x="13712" y="1034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4"/>
          <p:cNvSpPr/>
          <p:nvPr/>
        </p:nvSpPr>
        <p:spPr>
          <a:xfrm>
            <a:off x="1" y="1"/>
            <a:ext cx="434339" cy="51434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4"/>
          <p:cNvSpPr txBox="1"/>
          <p:nvPr/>
        </p:nvSpPr>
        <p:spPr>
          <a:xfrm rot="-5400000" flipH="1">
            <a:off x="-1151283" y="2467874"/>
            <a:ext cx="273690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lang="ja" sz="900" i="0" u="none" strike="noStrike" cap="none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ww.</a:t>
            </a:r>
            <a:r>
              <a:rPr lang="ja" sz="900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bjit</a:t>
            </a:r>
            <a:r>
              <a:rPr lang="en-US" altLang="ja" sz="900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group.com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7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4" tIns="17150" rIns="34274" bIns="1715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4" y="4530210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ja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Image Placeholder</a:t>
            </a:r>
            <a:endParaRPr sz="525"/>
          </a:p>
        </p:txBody>
      </p:sp>
      <p:sp>
        <p:nvSpPr>
          <p:cNvPr id="80" name="Google Shape;80;p18"/>
          <p:cNvSpPr/>
          <p:nvPr/>
        </p:nvSpPr>
        <p:spPr>
          <a:xfrm>
            <a:off x="-20601" y="-1689"/>
            <a:ext cx="9164601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4" tIns="17150" rIns="34274" bIns="171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0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235993" y="2164743"/>
            <a:ext cx="3845961" cy="89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300"/>
              <a:buFont typeface="Arial"/>
              <a:buNone/>
            </a:pPr>
            <a:r>
              <a:rPr lang="en-SG" sz="2400" b="1" dirty="0">
                <a:solidFill>
                  <a:schemeClr val="bg1"/>
                </a:solidFill>
                <a:latin typeface="+mn-lt"/>
                <a:ea typeface="Open Sans"/>
                <a:cs typeface="Open Sans"/>
                <a:sym typeface="Open Sans"/>
              </a:rPr>
              <a:t>CHORKI.com</a:t>
            </a:r>
            <a:endParaRPr lang="en-US" sz="2400" b="1" dirty="0">
              <a:solidFill>
                <a:schemeClr val="bg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2" y="1921643"/>
            <a:ext cx="4047772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89" name="Google Shape;89;p18"/>
          <p:cNvSpPr txBox="1"/>
          <p:nvPr/>
        </p:nvSpPr>
        <p:spPr>
          <a:xfrm>
            <a:off x="2072942" y="1409239"/>
            <a:ext cx="2809295" cy="38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2500"/>
              <a:buFont typeface="Arial"/>
              <a:buNone/>
            </a:pPr>
            <a:r>
              <a:rPr lang="en-US" altLang="ja" sz="2800" b="1" dirty="0">
                <a:solidFill>
                  <a:schemeClr val="bg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BJIT ACADEMY</a:t>
            </a:r>
            <a:endParaRPr sz="2800" b="1" dirty="0">
              <a:solidFill>
                <a:schemeClr val="bg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6" y="79429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F5C38E-A2FE-4166-861F-5E274ED64D26}"/>
              </a:ext>
            </a:extLst>
          </p:cNvPr>
          <p:cNvSpPr txBox="1"/>
          <p:nvPr/>
        </p:nvSpPr>
        <p:spPr>
          <a:xfrm>
            <a:off x="4478619" y="3648381"/>
            <a:ext cx="471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  <a:latin typeface="+mn-lt"/>
              </a:rPr>
              <a:t>KHALID MAHMUD</a:t>
            </a:r>
          </a:p>
          <a:p>
            <a:r>
              <a:rPr lang="en-SG" sz="2400" dirty="0">
                <a:solidFill>
                  <a:schemeClr val="bg1"/>
                </a:solidFill>
                <a:latin typeface="+mn-lt"/>
              </a:rPr>
              <a:t>ID: 11280</a:t>
            </a:r>
          </a:p>
          <a:p>
            <a:r>
              <a:rPr lang="en-SG" sz="2400" dirty="0">
                <a:solidFill>
                  <a:schemeClr val="bg1"/>
                </a:solidFill>
                <a:latin typeface="+mn-lt"/>
              </a:rPr>
              <a:t>Khalid.mahmud@bjitgroup.com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1072" y="1998706"/>
            <a:ext cx="290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Design DIAGRAM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2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30EB-7049-4D7A-B2E2-FF0C19B3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782"/>
            <a:ext cx="7886700" cy="436161"/>
          </a:xfrm>
        </p:spPr>
        <p:txBody>
          <a:bodyPr/>
          <a:lstStyle/>
          <a:p>
            <a:r>
              <a:rPr lang="en-US" dirty="0"/>
              <a:t>USECASE DIAGRAM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0" y="817417"/>
            <a:ext cx="7369179" cy="38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9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30EB-7049-4D7A-B2E2-FF0C19B3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782"/>
            <a:ext cx="7886700" cy="436161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8" y="834213"/>
            <a:ext cx="655866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7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F04F-0CD6-4396-8E47-D6EA768E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48913"/>
            <a:ext cx="7886700" cy="706295"/>
          </a:xfrm>
        </p:spPr>
        <p:txBody>
          <a:bodyPr/>
          <a:lstStyle/>
          <a:p>
            <a:r>
              <a:rPr lang="en-SG" dirty="0"/>
              <a:t>ACTIVITY </a:t>
            </a:r>
            <a:r>
              <a:rPr lang="en-US" dirty="0"/>
              <a:t>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665018"/>
            <a:ext cx="6712527" cy="41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28C4-BFDD-49FD-B7F4-19EFF0E1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63214"/>
            <a:ext cx="7886700" cy="436161"/>
          </a:xfrm>
        </p:spPr>
        <p:txBody>
          <a:bodyPr/>
          <a:lstStyle/>
          <a:p>
            <a:r>
              <a:rPr lang="en-SG" dirty="0"/>
              <a:t>STATE CHART </a:t>
            </a:r>
            <a:r>
              <a:rPr lang="en-US" dirty="0"/>
              <a:t>DIAGRAM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7" y="796636"/>
            <a:ext cx="7928954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1DFD-E3DC-4012-ACD9-987AE6FF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4" y="851341"/>
            <a:ext cx="7521592" cy="36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7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D3FC-557B-4210-9FB1-991EAD6B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81" y="784940"/>
            <a:ext cx="5658816" cy="37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0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D3FC-557B-4210-9FB1-991EAD6B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31" y="270357"/>
            <a:ext cx="7886700" cy="436161"/>
          </a:xfrm>
        </p:spPr>
        <p:txBody>
          <a:bodyPr/>
          <a:lstStyle/>
          <a:p>
            <a:r>
              <a:rPr lang="en-US" dirty="0"/>
              <a:t>COMPONENT DIAGRAM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10" y="809291"/>
            <a:ext cx="569263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F04F-0CD6-4396-8E47-D6EA768E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926"/>
            <a:ext cx="7886700" cy="4261025"/>
          </a:xfrm>
        </p:spPr>
        <p:txBody>
          <a:bodyPr anchor="ctr"/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9A3C-1211-4F5E-B64A-B60DE83F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509951"/>
            <a:ext cx="7886700" cy="45719"/>
          </a:xfrm>
        </p:spPr>
        <p:txBody>
          <a:bodyPr/>
          <a:lstStyle/>
          <a:p>
            <a:pPr marL="5143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77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2017-Blue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66DCA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11828</TotalTime>
  <Words>39</Words>
  <Application>Microsoft Office PowerPoint</Application>
  <PresentationFormat>On-screen Show (16:9)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Open Sans</vt:lpstr>
      <vt:lpstr>Open Sans Light</vt:lpstr>
      <vt:lpstr>Roboto</vt:lpstr>
      <vt:lpstr>Raleway</vt:lpstr>
      <vt:lpstr>Calibri</vt:lpstr>
      <vt:lpstr>Office Theme</vt:lpstr>
      <vt:lpstr>Office Theme</vt:lpstr>
      <vt:lpstr>PowerPoint Presentation</vt:lpstr>
      <vt:lpstr>USECASE DIAGRAM</vt:lpstr>
      <vt:lpstr>CLASS DIAGRAM</vt:lpstr>
      <vt:lpstr>ACTIVITY DIAGRAM</vt:lpstr>
      <vt:lpstr>STATE CHART DIAGRAM</vt:lpstr>
      <vt:lpstr>SEQUENCE DIAGRAM</vt:lpstr>
      <vt:lpstr>DEPLOYMENT DIAGRAM</vt:lpstr>
      <vt:lpstr>COMPONENT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BJIT AGM 2019</dc:title>
  <dc:creator>Golam Sarower</dc:creator>
  <cp:lastModifiedBy>abhi khan</cp:lastModifiedBy>
  <cp:revision>540</cp:revision>
  <cp:lastPrinted>2019-09-20T08:30:06Z</cp:lastPrinted>
  <dcterms:modified xsi:type="dcterms:W3CDTF">2021-10-28T18:59:06Z</dcterms:modified>
</cp:coreProperties>
</file>