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9F61D7-E231-4018-A350-A9642D2E8610}"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9F61D7-E231-4018-A350-A9642D2E8610}"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9F61D7-E231-4018-A350-A9642D2E8610}"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9F61D7-E231-4018-A350-A9642D2E8610}"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9F61D7-E231-4018-A350-A9642D2E8610}"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9F61D7-E231-4018-A350-A9642D2E8610}"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9F61D7-E231-4018-A350-A9642D2E8610}" type="datetimeFigureOut">
              <a:rPr lang="en-IN" smtClean="0"/>
              <a:t>25-10-2021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9F61D7-E231-4018-A350-A9642D2E8610}" type="datetimeFigureOut">
              <a:rPr lang="en-IN" smtClean="0"/>
              <a:t>25-10-2021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F61D7-E231-4018-A350-A9642D2E8610}" type="datetimeFigureOut">
              <a:rPr lang="en-IN" smtClean="0"/>
              <a:t>25-10-2021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F61D7-E231-4018-A350-A9642D2E8610}"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9F61D7-E231-4018-A350-A9642D2E8610}"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7658BC-0287-4F85-B1E6-E2816AD3D4F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F61D7-E231-4018-A350-A9642D2E8610}" type="datetimeFigureOut">
              <a:rPr lang="en-IN" smtClean="0"/>
              <a:t>25-10-2021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658BC-0287-4F85-B1E6-E2816AD3D4F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Objective </a:t>
            </a:r>
            <a:endParaRPr lang="en-IN" dirty="0"/>
          </a:p>
        </p:txBody>
      </p:sp>
      <p:sp>
        <p:nvSpPr>
          <p:cNvPr id="3" name="Subtitle 2"/>
          <p:cNvSpPr>
            <a:spLocks noGrp="1"/>
          </p:cNvSpPr>
          <p:nvPr>
            <p:ph type="subTitle" idx="1"/>
          </p:nvPr>
        </p:nvSpPr>
        <p:spPr/>
        <p:txBody>
          <a:bodyPr>
            <a:normAutofit fontScale="92500" lnSpcReduction="10000"/>
          </a:bodyPr>
          <a:lstStyle/>
          <a:p>
            <a:r>
              <a:rPr lang="en-IN" dirty="0" smtClean="0"/>
              <a:t>Develop and Deliver a payment application which is scalable and consumes less storage and is fast in operation and user friendly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Team Structure</a:t>
            </a:r>
            <a:endParaRPr lang="en-IN" dirty="0"/>
          </a:p>
        </p:txBody>
      </p:sp>
      <p:sp>
        <p:nvSpPr>
          <p:cNvPr id="3" name="Subtitle 2"/>
          <p:cNvSpPr>
            <a:spLocks noGrp="1"/>
          </p:cNvSpPr>
          <p:nvPr>
            <p:ph type="subTitle" idx="1"/>
          </p:nvPr>
        </p:nvSpPr>
        <p:spPr/>
        <p:txBody>
          <a:bodyPr>
            <a:normAutofit fontScale="40000" lnSpcReduction="20000"/>
          </a:bodyPr>
          <a:lstStyle/>
          <a:p>
            <a:r>
              <a:rPr lang="en-IN" dirty="0" smtClean="0"/>
              <a:t>It will be following Agile Scrum with different Scrum Teams.</a:t>
            </a:r>
            <a:br>
              <a:rPr lang="en-IN" dirty="0" smtClean="0"/>
            </a:br>
            <a:r>
              <a:rPr lang="en-IN" dirty="0" smtClean="0"/>
              <a:t>The Scrum Team members will be:</a:t>
            </a:r>
          </a:p>
          <a:p>
            <a:r>
              <a:rPr lang="en-IN" dirty="0" smtClean="0"/>
              <a:t>1.Tech lead</a:t>
            </a:r>
          </a:p>
          <a:p>
            <a:r>
              <a:rPr lang="en-IN" dirty="0" smtClean="0"/>
              <a:t>2.Developers</a:t>
            </a:r>
          </a:p>
          <a:p>
            <a:r>
              <a:rPr lang="en-IN" dirty="0" smtClean="0"/>
              <a:t>3.QA Engineer</a:t>
            </a:r>
          </a:p>
          <a:p>
            <a:r>
              <a:rPr lang="en-IN" dirty="0" smtClean="0"/>
              <a:t>4.Devops Engineer</a:t>
            </a:r>
          </a:p>
          <a:p>
            <a:r>
              <a:rPr lang="en-IN" dirty="0" smtClean="0"/>
              <a:t>5.Support Engineer</a:t>
            </a:r>
          </a:p>
          <a:p>
            <a:r>
              <a:rPr lang="en-IN" dirty="0" smtClean="0"/>
              <a:t>It will be cross functional team.</a:t>
            </a:r>
          </a:p>
          <a:p>
            <a:endParaRPr lang="en-IN" dirty="0"/>
          </a:p>
          <a:p>
            <a:endParaRPr lang="en-I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1470025"/>
          </a:xfrm>
        </p:spPr>
        <p:txBody>
          <a:bodyPr/>
          <a:lstStyle/>
          <a:p>
            <a:r>
              <a:rPr lang="en-IN" dirty="0" smtClean="0"/>
              <a:t>Roles and Responsibilities</a:t>
            </a:r>
            <a:endParaRPr lang="en-IN" dirty="0"/>
          </a:p>
        </p:txBody>
      </p:sp>
      <p:sp>
        <p:nvSpPr>
          <p:cNvPr id="3" name="Subtitle 2"/>
          <p:cNvSpPr>
            <a:spLocks noGrp="1"/>
          </p:cNvSpPr>
          <p:nvPr>
            <p:ph type="subTitle" idx="1"/>
          </p:nvPr>
        </p:nvSpPr>
        <p:spPr>
          <a:xfrm>
            <a:off x="1371600" y="1484784"/>
            <a:ext cx="6400800" cy="4154016"/>
          </a:xfrm>
        </p:spPr>
        <p:txBody>
          <a:bodyPr>
            <a:normAutofit fontScale="40000" lnSpcReduction="20000"/>
          </a:bodyPr>
          <a:lstStyle/>
          <a:p>
            <a:r>
              <a:rPr lang="en-IN" dirty="0" smtClean="0"/>
              <a:t>1.Tech lead :- The Role of this resource will be to design the architecture of the application. Guide the Developers to achieve the desired functionality as mentioned in the architecture. He will also do the Code reviews.</a:t>
            </a:r>
          </a:p>
          <a:p>
            <a:endParaRPr lang="en-IN" dirty="0" smtClean="0"/>
          </a:p>
          <a:p>
            <a:endParaRPr lang="en-IN" dirty="0"/>
          </a:p>
          <a:p>
            <a:endParaRPr lang="en-IN" dirty="0" smtClean="0"/>
          </a:p>
          <a:p>
            <a:r>
              <a:rPr lang="en-IN" dirty="0" smtClean="0"/>
              <a:t>2.Developers:- The Developers will develop the application based on the technical documents reviewed and approved by the client and the management. The Development team will make use of </a:t>
            </a:r>
            <a:r>
              <a:rPr lang="en-IN" dirty="0" err="1" smtClean="0"/>
              <a:t>Microservices</a:t>
            </a:r>
            <a:r>
              <a:rPr lang="en-IN" dirty="0" smtClean="0"/>
              <a:t> on </a:t>
            </a:r>
            <a:r>
              <a:rPr lang="en-IN" dirty="0" err="1" smtClean="0"/>
              <a:t>Docker</a:t>
            </a:r>
            <a:r>
              <a:rPr lang="en-IN" dirty="0" smtClean="0"/>
              <a:t> Container for  the various services required for the application to execute .</a:t>
            </a:r>
          </a:p>
          <a:p>
            <a:r>
              <a:rPr lang="en-IN" dirty="0" smtClean="0"/>
              <a:t>3.QA Engineer:- The QA engineer will test the application being developed and ensuring the requirements are achieved as mentioned in the Requirement Specifications.</a:t>
            </a:r>
          </a:p>
          <a:p>
            <a:r>
              <a:rPr lang="en-IN" dirty="0" smtClean="0"/>
              <a:t>4.Devops Engineer:- The </a:t>
            </a:r>
            <a:r>
              <a:rPr lang="en-IN" dirty="0" err="1" smtClean="0"/>
              <a:t>Devops</a:t>
            </a:r>
            <a:r>
              <a:rPr lang="en-IN" dirty="0" smtClean="0"/>
              <a:t> engineer will look after the code merge activities and he will create a infrastructure for CI/CD</a:t>
            </a:r>
          </a:p>
          <a:p>
            <a:r>
              <a:rPr lang="en-IN" dirty="0" smtClean="0"/>
              <a:t>5.Support Engineer:- The Support engineer will help all other team members in providing support for any hardware or infrastructure  requirements.</a:t>
            </a:r>
          </a:p>
          <a:p>
            <a:r>
              <a:rPr lang="en-IN" dirty="0" smtClean="0"/>
              <a:t>It will be cross functional team.</a:t>
            </a:r>
          </a:p>
          <a:p>
            <a:endParaRPr lang="en-IN" dirty="0"/>
          </a:p>
          <a:p>
            <a:r>
              <a:rPr lang="en-IN" dirty="0" smtClean="0"/>
              <a:t>There will  be a Scrum Master who will ensure the product is developed within Sprint deadlines and a Product Owner who will continuously interact with the stakeholders and will get the product being reviewed and approved by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1470025"/>
          </a:xfrm>
        </p:spPr>
        <p:txBody>
          <a:bodyPr/>
          <a:lstStyle/>
          <a:p>
            <a:r>
              <a:rPr lang="en-IN" dirty="0" smtClean="0"/>
              <a:t>KPIs</a:t>
            </a:r>
            <a:endParaRPr lang="en-IN" dirty="0"/>
          </a:p>
        </p:txBody>
      </p:sp>
      <p:sp>
        <p:nvSpPr>
          <p:cNvPr id="3" name="Subtitle 2"/>
          <p:cNvSpPr>
            <a:spLocks noGrp="1"/>
          </p:cNvSpPr>
          <p:nvPr>
            <p:ph type="subTitle" idx="1"/>
          </p:nvPr>
        </p:nvSpPr>
        <p:spPr>
          <a:xfrm>
            <a:off x="1371600" y="1484784"/>
            <a:ext cx="6400800" cy="4154016"/>
          </a:xfrm>
        </p:spPr>
        <p:txBody>
          <a:bodyPr>
            <a:normAutofit fontScale="85000" lnSpcReduction="20000"/>
          </a:bodyPr>
          <a:lstStyle/>
          <a:p>
            <a:r>
              <a:rPr lang="en-IN" dirty="0" smtClean="0"/>
              <a:t>As we are following Scrum, the KPIs will be the number of User Stories completed within a Sprint.</a:t>
            </a:r>
          </a:p>
          <a:p>
            <a:r>
              <a:rPr lang="en-IN" dirty="0" smtClean="0"/>
              <a:t>For Developers, the no of Modules delivered in a Sprint and with No Critical Bugs.</a:t>
            </a:r>
          </a:p>
          <a:p>
            <a:r>
              <a:rPr lang="en-IN" dirty="0" smtClean="0"/>
              <a:t>For QA, the KPIs will be no of test cases executed, no of Show stopper defects logged.</a:t>
            </a:r>
          </a:p>
          <a:p>
            <a:r>
              <a:rPr lang="en-IN" dirty="0" smtClean="0"/>
              <a:t>The User Stories will be tracked in JIRA, test cases will  be tracked in Test Management Tool called </a:t>
            </a:r>
            <a:r>
              <a:rPr lang="en-IN" dirty="0" err="1" smtClean="0"/>
              <a:t>Testrail</a:t>
            </a:r>
            <a:r>
              <a:rPr lang="en-IN" smtClean="0"/>
              <a:t>.</a:t>
            </a:r>
            <a:endParaRPr lang="en-IN" dirty="0" smtClean="0"/>
          </a:p>
          <a:p>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1470025"/>
          </a:xfrm>
        </p:spPr>
        <p:txBody>
          <a:bodyPr/>
          <a:lstStyle/>
          <a:p>
            <a:r>
              <a:rPr lang="en-IN" dirty="0" smtClean="0"/>
              <a:t>KPIs</a:t>
            </a:r>
            <a:endParaRPr lang="en-IN" dirty="0"/>
          </a:p>
        </p:txBody>
      </p:sp>
      <p:sp>
        <p:nvSpPr>
          <p:cNvPr id="3" name="Subtitle 2"/>
          <p:cNvSpPr>
            <a:spLocks noGrp="1"/>
          </p:cNvSpPr>
          <p:nvPr>
            <p:ph type="subTitle" idx="1"/>
          </p:nvPr>
        </p:nvSpPr>
        <p:spPr>
          <a:xfrm>
            <a:off x="1371600" y="1484784"/>
            <a:ext cx="6400800" cy="4154016"/>
          </a:xfrm>
        </p:spPr>
        <p:txBody>
          <a:bodyPr>
            <a:normAutofit/>
          </a:bodyPr>
          <a:lstStyle/>
          <a:p>
            <a:r>
              <a:rPr lang="en-IN" dirty="0" smtClean="0"/>
              <a:t>The KPIs will be monitored using the various metrics being maintained and monitored like Defect Density, Sprint </a:t>
            </a:r>
            <a:r>
              <a:rPr lang="en-IN" dirty="0" err="1" smtClean="0"/>
              <a:t>metrices</a:t>
            </a:r>
            <a:r>
              <a:rPr lang="en-IN" dirty="0" smtClean="0"/>
              <a:t> like </a:t>
            </a:r>
            <a:r>
              <a:rPr lang="en-IN" dirty="0" err="1" smtClean="0"/>
              <a:t>Burndown</a:t>
            </a:r>
            <a:r>
              <a:rPr lang="en-IN" dirty="0" smtClean="0"/>
              <a:t> </a:t>
            </a:r>
            <a:r>
              <a:rPr lang="en-IN" dirty="0" err="1" smtClean="0"/>
              <a:t>chart,Control</a:t>
            </a:r>
            <a:r>
              <a:rPr lang="en-IN" dirty="0" smtClean="0"/>
              <a:t> Flow </a:t>
            </a:r>
            <a:r>
              <a:rPr lang="en-IN" dirty="0" err="1" smtClean="0"/>
              <a:t>chart,etc</a:t>
            </a:r>
            <a:r>
              <a:rPr lang="en-IN" dirty="0" smtClean="0"/>
              <a:t>. </a:t>
            </a:r>
          </a:p>
          <a:p>
            <a:endParaRPr lang="en-IN"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342</Words>
  <Application>Microsoft Office PowerPoint</Application>
  <PresentationFormat>On-screen Show (4:3)</PresentationFormat>
  <Paragraphs>29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Objective </vt:lpstr>
      <vt:lpstr>Team Structure</vt:lpstr>
      <vt:lpstr>Roles and Responsibilities</vt:lpstr>
      <vt:lpstr>KPIs</vt:lpstr>
      <vt:lpstr>KPIs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dc:title>
  <dc:creator>ANAHITA</dc:creator>
  <cp:lastModifiedBy>ANAHITA</cp:lastModifiedBy>
  <cp:revision>5</cp:revision>
  <dcterms:created xsi:type="dcterms:W3CDTF">2021-10-25T09:33:13Z</dcterms:created>
  <dcterms:modified xsi:type="dcterms:W3CDTF">2021-10-25T10:23:32Z</dcterms:modified>
</cp:coreProperties>
</file>