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60" r:id="rId4"/>
    <p:sldId id="261" r:id="rId5"/>
    <p:sldId id="259" r:id="rId6"/>
    <p:sldId id="262" r:id="rId7"/>
    <p:sldId id="263" r:id="rId8"/>
    <p:sldId id="265"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11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845D046B-646F-AC5C-FE4E-3EF7A2FB49D9}"/>
              </a:ext>
            </a:extLst>
          </p:cNvPr>
          <p:cNvSpPr/>
          <p:nvPr/>
        </p:nvSpPr>
        <p:spPr>
          <a:xfrm>
            <a:off x="0" y="-3172"/>
            <a:ext cx="12191996" cy="5203822"/>
          </a:xfrm>
          <a:custGeom>
            <a:avLst/>
            <a:gdLst>
              <a:gd name="f0" fmla="val w"/>
              <a:gd name="f1" fmla="val h"/>
              <a:gd name="f2" fmla="val 0"/>
              <a:gd name="f3" fmla="val 5760"/>
              <a:gd name="f4" fmla="val 3278"/>
              <a:gd name="f5" fmla="val 3090"/>
              <a:gd name="f6" fmla="val 943"/>
              <a:gd name="f7" fmla="val 1123"/>
              <a:gd name="f8" fmla="val 3270"/>
              <a:gd name="f9" fmla="val 1127"/>
              <a:gd name="f10" fmla="val 3272"/>
              <a:gd name="f11" fmla="val 1133"/>
              <a:gd name="f12" fmla="val 3275"/>
              <a:gd name="f13" fmla="val 1139"/>
              <a:gd name="f14" fmla="val 1144"/>
              <a:gd name="f15" fmla="val 1150"/>
              <a:gd name="f16" fmla="val 1155"/>
              <a:gd name="f17" fmla="val 1161"/>
              <a:gd name="f18" fmla="val 1165"/>
              <a:gd name="f19" fmla="val 1345"/>
              <a:gd name="f20" fmla="*/ f0 1 5760"/>
              <a:gd name="f21" fmla="*/ f1 1 3278"/>
              <a:gd name="f22" fmla="val f2"/>
              <a:gd name="f23" fmla="val f3"/>
              <a:gd name="f24" fmla="val f4"/>
              <a:gd name="f25" fmla="+- f24 0 f22"/>
              <a:gd name="f26" fmla="+- f23 0 f22"/>
              <a:gd name="f27" fmla="*/ f26 1 5760"/>
              <a:gd name="f28" fmla="*/ f25 1 3278"/>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3278">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ln>
        </p:spPr>
        <p:txBody>
          <a:bodyPr lIns="0" tIns="0" rIns="0" bIns="0"/>
          <a:lstStyle/>
          <a:p>
            <a:endParaRPr lang="en-GB"/>
          </a:p>
        </p:txBody>
      </p:sp>
      <p:sp>
        <p:nvSpPr>
          <p:cNvPr id="3" name="Title 1">
            <a:extLst>
              <a:ext uri="{FF2B5EF4-FFF2-40B4-BE49-F238E27FC236}">
                <a16:creationId xmlns:a16="http://schemas.microsoft.com/office/drawing/2014/main" id="{3C191E10-BC1A-7DF3-3BC6-3E311FA1880D}"/>
              </a:ext>
            </a:extLst>
          </p:cNvPr>
          <p:cNvSpPr txBox="1">
            <a:spLocks noGrp="1"/>
          </p:cNvSpPr>
          <p:nvPr>
            <p:ph type="ctrTitle"/>
          </p:nvPr>
        </p:nvSpPr>
        <p:spPr>
          <a:xfrm>
            <a:off x="810002" y="1449150"/>
            <a:ext cx="10572000" cy="2971050"/>
          </a:xfrm>
        </p:spPr>
        <p:txBody>
          <a:bodyPr/>
          <a:lstStyle>
            <a:lvl1pPr>
              <a:defRPr sz="5400"/>
            </a:lvl1pPr>
          </a:lstStyle>
          <a:p>
            <a:pPr lvl="0"/>
            <a:r>
              <a:rPr lang="en-US"/>
              <a:t>Click to edit Master title style</a:t>
            </a:r>
          </a:p>
        </p:txBody>
      </p:sp>
      <p:sp>
        <p:nvSpPr>
          <p:cNvPr id="4" name="Subtitle 2">
            <a:extLst>
              <a:ext uri="{FF2B5EF4-FFF2-40B4-BE49-F238E27FC236}">
                <a16:creationId xmlns:a16="http://schemas.microsoft.com/office/drawing/2014/main" id="{664C8A1F-BB0B-48B4-E246-202D2E54A0B9}"/>
              </a:ext>
            </a:extLst>
          </p:cNvPr>
          <p:cNvSpPr txBox="1">
            <a:spLocks noGrp="1"/>
          </p:cNvSpPr>
          <p:nvPr>
            <p:ph type="subTitle" idx="1"/>
          </p:nvPr>
        </p:nvSpPr>
        <p:spPr>
          <a:xfrm>
            <a:off x="810002" y="5280842"/>
            <a:ext cx="10572000" cy="434970"/>
          </a:xfrm>
        </p:spPr>
        <p:txBody>
          <a:bodyPr anchor="t"/>
          <a:lstStyle>
            <a:lvl1pPr marL="0" indent="0">
              <a:buNone/>
              <a:defRPr/>
            </a:lvl1pPr>
          </a:lstStyle>
          <a:p>
            <a:pPr lvl="0"/>
            <a:r>
              <a:rPr lang="en-US"/>
              <a:t>Click to edit Master subtitle style</a:t>
            </a:r>
          </a:p>
        </p:txBody>
      </p:sp>
      <p:sp>
        <p:nvSpPr>
          <p:cNvPr id="5" name="Date Placeholder 3">
            <a:extLst>
              <a:ext uri="{FF2B5EF4-FFF2-40B4-BE49-F238E27FC236}">
                <a16:creationId xmlns:a16="http://schemas.microsoft.com/office/drawing/2014/main" id="{615A71AB-E066-14A5-05BB-190BA1B8E300}"/>
              </a:ext>
            </a:extLst>
          </p:cNvPr>
          <p:cNvSpPr txBox="1">
            <a:spLocks noGrp="1"/>
          </p:cNvSpPr>
          <p:nvPr>
            <p:ph type="dt" sz="half" idx="7"/>
          </p:nvPr>
        </p:nvSpPr>
        <p:spPr/>
        <p:txBody>
          <a:bodyPr/>
          <a:lstStyle>
            <a:lvl1pPr>
              <a:defRPr/>
            </a:lvl1pPr>
          </a:lstStyle>
          <a:p>
            <a:pPr lvl="0"/>
            <a:fld id="{577AD7E1-4E7D-43F9-BC1A-5DF8F52D9800}" type="datetime1">
              <a:rPr lang="en-GB"/>
              <a:pPr lvl="0"/>
              <a:t>10/12/2023</a:t>
            </a:fld>
            <a:endParaRPr lang="en-GB"/>
          </a:p>
        </p:txBody>
      </p:sp>
      <p:sp>
        <p:nvSpPr>
          <p:cNvPr id="6" name="Footer Placeholder 4">
            <a:extLst>
              <a:ext uri="{FF2B5EF4-FFF2-40B4-BE49-F238E27FC236}">
                <a16:creationId xmlns:a16="http://schemas.microsoft.com/office/drawing/2014/main" id="{7DEF7888-5F75-138D-4E63-ACEF92D26142}"/>
              </a:ext>
            </a:extLst>
          </p:cNvPr>
          <p:cNvSpPr txBox="1">
            <a:spLocks noGrp="1"/>
          </p:cNvSpPr>
          <p:nvPr>
            <p:ph type="ftr" sz="quarter" idx="9"/>
          </p:nvPr>
        </p:nvSpPr>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6E962213-EC78-EF62-FAC4-F0BC2782CF0B}"/>
              </a:ext>
            </a:extLst>
          </p:cNvPr>
          <p:cNvSpPr txBox="1">
            <a:spLocks noGrp="1"/>
          </p:cNvSpPr>
          <p:nvPr>
            <p:ph type="sldNum" sz="quarter" idx="8"/>
          </p:nvPr>
        </p:nvSpPr>
        <p:spPr/>
        <p:txBody>
          <a:bodyPr/>
          <a:lstStyle>
            <a:lvl1pPr>
              <a:defRPr/>
            </a:lvl1pPr>
          </a:lstStyle>
          <a:p>
            <a:pPr lvl="0"/>
            <a:fld id="{193FE862-BF41-4D15-9ECD-03CECEA15E09}" type="slidenum">
              <a:t>‹#›</a:t>
            </a:fld>
            <a:endParaRPr lang="en-GB"/>
          </a:p>
        </p:txBody>
      </p:sp>
    </p:spTree>
    <p:extLst>
      <p:ext uri="{BB962C8B-B14F-4D97-AF65-F5344CB8AC3E}">
        <p14:creationId xmlns:p14="http://schemas.microsoft.com/office/powerpoint/2010/main" val="31102678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0545-C4A1-B8C0-E705-C9A46534854D}"/>
              </a:ext>
            </a:extLst>
          </p:cNvPr>
          <p:cNvSpPr txBox="1">
            <a:spLocks noGrp="1"/>
          </p:cNvSpPr>
          <p:nvPr>
            <p:ph type="title"/>
          </p:nvPr>
        </p:nvSpPr>
        <p:spPr>
          <a:xfrm>
            <a:off x="810002" y="4800600"/>
            <a:ext cx="10561420" cy="566735"/>
          </a:xfrm>
        </p:spPr>
        <p:txBody>
          <a:bodyPr>
            <a:normAutofit/>
          </a:bodyPr>
          <a:lstStyle>
            <a:lvl1pPr>
              <a:defRPr sz="2400" b="0"/>
            </a:lvl1pPr>
          </a:lstStyle>
          <a:p>
            <a:pPr lvl="0"/>
            <a:r>
              <a:rPr lang="en-US"/>
              <a:t>Click to edit Master title style</a:t>
            </a:r>
          </a:p>
        </p:txBody>
      </p:sp>
      <p:sp>
        <p:nvSpPr>
          <p:cNvPr id="3" name="Picture Placeholder 14">
            <a:extLst>
              <a:ext uri="{FF2B5EF4-FFF2-40B4-BE49-F238E27FC236}">
                <a16:creationId xmlns:a16="http://schemas.microsoft.com/office/drawing/2014/main" id="{20873D7A-651B-9A2F-B002-367BF5CDAA12}"/>
              </a:ext>
            </a:extLst>
          </p:cNvPr>
          <p:cNvSpPr txBox="1">
            <a:spLocks noGrp="1"/>
          </p:cNvSpPr>
          <p:nvPr>
            <p:ph type="pic" idx="4294967295"/>
          </p:nvPr>
        </p:nvSpPr>
        <p:spPr>
          <a:xfrm>
            <a:off x="0" y="0"/>
            <a:ext cx="12191996" cy="4800600"/>
          </a:xfrm>
          <a:ln w="9528" cap="rnd">
            <a:solidFill>
              <a:srgbClr val="636363"/>
            </a:solidFill>
            <a:prstDash val="solid"/>
          </a:ln>
        </p:spPr>
        <p:txBody>
          <a:bodyPr anchor="t" anchorCtr="1"/>
          <a:lstStyle>
            <a:lvl1pPr marL="0" indent="0" algn="ctr">
              <a:buNone/>
              <a:defRPr sz="1600"/>
            </a:lvl1pPr>
          </a:lstStyle>
          <a:p>
            <a:pPr lvl="0"/>
            <a:r>
              <a:rPr lang="en-US"/>
              <a:t>Click icon to add picture</a:t>
            </a:r>
          </a:p>
        </p:txBody>
      </p:sp>
      <p:sp>
        <p:nvSpPr>
          <p:cNvPr id="4" name="Text Placeholder 3">
            <a:extLst>
              <a:ext uri="{FF2B5EF4-FFF2-40B4-BE49-F238E27FC236}">
                <a16:creationId xmlns:a16="http://schemas.microsoft.com/office/drawing/2014/main" id="{FBFC6702-28EF-1120-91C7-D3297C7D63DB}"/>
              </a:ext>
            </a:extLst>
          </p:cNvPr>
          <p:cNvSpPr txBox="1">
            <a:spLocks noGrp="1"/>
          </p:cNvSpPr>
          <p:nvPr>
            <p:ph type="body" idx="4294967295"/>
          </p:nvPr>
        </p:nvSpPr>
        <p:spPr>
          <a:xfrm>
            <a:off x="810002" y="5367335"/>
            <a:ext cx="10561420" cy="493711"/>
          </a:xfrm>
        </p:spPr>
        <p:txBody>
          <a:bodyPr/>
          <a:lstStyle>
            <a:lvl1pPr marL="0" indent="0">
              <a:spcBef>
                <a:spcPts val="300"/>
              </a:spcBef>
              <a:buNone/>
              <a:defRPr sz="1200"/>
            </a:lvl1pPr>
          </a:lstStyle>
          <a:p>
            <a:pPr lvl="0"/>
            <a:r>
              <a:rPr lang="en-US"/>
              <a:t>Click to edit Master text styles</a:t>
            </a:r>
          </a:p>
        </p:txBody>
      </p:sp>
      <p:sp>
        <p:nvSpPr>
          <p:cNvPr id="5" name="Date Placeholder 4">
            <a:extLst>
              <a:ext uri="{FF2B5EF4-FFF2-40B4-BE49-F238E27FC236}">
                <a16:creationId xmlns:a16="http://schemas.microsoft.com/office/drawing/2014/main" id="{EA07CF82-E2D6-B3CD-E89D-0516CA51339E}"/>
              </a:ext>
            </a:extLst>
          </p:cNvPr>
          <p:cNvSpPr txBox="1">
            <a:spLocks noGrp="1"/>
          </p:cNvSpPr>
          <p:nvPr>
            <p:ph type="dt" sz="half" idx="7"/>
          </p:nvPr>
        </p:nvSpPr>
        <p:spPr/>
        <p:txBody>
          <a:bodyPr/>
          <a:lstStyle>
            <a:lvl1pPr>
              <a:defRPr/>
            </a:lvl1pPr>
          </a:lstStyle>
          <a:p>
            <a:pPr lvl="0"/>
            <a:fld id="{35896701-D7B7-4CC5-9CB5-50FE2233FF4B}" type="datetime1">
              <a:rPr lang="en-GB"/>
              <a:pPr lvl="0"/>
              <a:t>10/12/2023</a:t>
            </a:fld>
            <a:endParaRPr lang="en-GB"/>
          </a:p>
        </p:txBody>
      </p:sp>
      <p:sp>
        <p:nvSpPr>
          <p:cNvPr id="6" name="Footer Placeholder 5">
            <a:extLst>
              <a:ext uri="{FF2B5EF4-FFF2-40B4-BE49-F238E27FC236}">
                <a16:creationId xmlns:a16="http://schemas.microsoft.com/office/drawing/2014/main" id="{ED36B60D-2CF5-1049-D743-E209201DFCB3}"/>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96D6A3DC-0ACD-0A08-2C55-87ABADA0A58E}"/>
              </a:ext>
            </a:extLst>
          </p:cNvPr>
          <p:cNvSpPr txBox="1">
            <a:spLocks noGrp="1"/>
          </p:cNvSpPr>
          <p:nvPr>
            <p:ph type="sldNum" sz="quarter" idx="8"/>
          </p:nvPr>
        </p:nvSpPr>
        <p:spPr/>
        <p:txBody>
          <a:bodyPr/>
          <a:lstStyle>
            <a:lvl1pPr>
              <a:defRPr/>
            </a:lvl1pPr>
          </a:lstStyle>
          <a:p>
            <a:pPr lvl="0"/>
            <a:fld id="{B9F67254-B387-4DD6-B8D0-5808098EB792}" type="slidenum">
              <a:t>‹#›</a:t>
            </a:fld>
            <a:endParaRPr lang="en-GB"/>
          </a:p>
        </p:txBody>
      </p:sp>
    </p:spTree>
    <p:extLst>
      <p:ext uri="{BB962C8B-B14F-4D97-AF65-F5344CB8AC3E}">
        <p14:creationId xmlns:p14="http://schemas.microsoft.com/office/powerpoint/2010/main" val="2895211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4462D72E-BCAA-09E9-97AA-0ED3C152541E}"/>
              </a:ext>
            </a:extLst>
          </p:cNvPr>
          <p:cNvSpPr/>
          <p:nvPr/>
        </p:nvSpPr>
        <p:spPr>
          <a:xfrm>
            <a:off x="631694" y="1081451"/>
            <a:ext cx="6332412" cy="3239188"/>
          </a:xfrm>
          <a:custGeom>
            <a:avLst/>
            <a:gdLst>
              <a:gd name="f0" fmla="val w"/>
              <a:gd name="f1" fmla="val h"/>
              <a:gd name="f2" fmla="val 0"/>
              <a:gd name="f3" fmla="val 3384"/>
              <a:gd name="f4" fmla="val 2308"/>
              <a:gd name="f5" fmla="val 3340"/>
              <a:gd name="f6" fmla="val 44"/>
              <a:gd name="f7" fmla="val 34"/>
              <a:gd name="f8" fmla="val 26"/>
              <a:gd name="f9" fmla="val 4"/>
              <a:gd name="f10" fmla="val 20"/>
              <a:gd name="f11" fmla="val 8"/>
              <a:gd name="f12" fmla="val 12"/>
              <a:gd name="f13" fmla="val 2076"/>
              <a:gd name="f14" fmla="val 2086"/>
              <a:gd name="f15" fmla="val 2094"/>
              <a:gd name="f16" fmla="val 2100"/>
              <a:gd name="f17" fmla="val 2108"/>
              <a:gd name="f18" fmla="val 2112"/>
              <a:gd name="f19" fmla="val 2116"/>
              <a:gd name="f20" fmla="val 2120"/>
              <a:gd name="f21" fmla="val 474"/>
              <a:gd name="f22" fmla="val 650"/>
              <a:gd name="f23" fmla="val 2296"/>
              <a:gd name="f24" fmla="val 656"/>
              <a:gd name="f25" fmla="val 2300"/>
              <a:gd name="f26" fmla="val 664"/>
              <a:gd name="f27" fmla="val 2304"/>
              <a:gd name="f28" fmla="val 672"/>
              <a:gd name="f29" fmla="val 680"/>
              <a:gd name="f30" fmla="val 688"/>
              <a:gd name="f31" fmla="val 696"/>
              <a:gd name="f32" fmla="val 704"/>
              <a:gd name="f33" fmla="val 710"/>
              <a:gd name="f34" fmla="val 886"/>
              <a:gd name="f35" fmla="val 3350"/>
              <a:gd name="f36" fmla="val 3358"/>
              <a:gd name="f37" fmla="val 3364"/>
              <a:gd name="f38" fmla="val 3372"/>
              <a:gd name="f39" fmla="val 3376"/>
              <a:gd name="f40" fmla="val 3380"/>
              <a:gd name="f41" fmla="*/ f0 1 3384"/>
              <a:gd name="f42" fmla="*/ f1 1 2308"/>
              <a:gd name="f43" fmla="val f2"/>
              <a:gd name="f44" fmla="val f3"/>
              <a:gd name="f45" fmla="val f4"/>
              <a:gd name="f46" fmla="+- f45 0 f43"/>
              <a:gd name="f47" fmla="+- f44 0 f43"/>
              <a:gd name="f48" fmla="*/ f47 1 3384"/>
              <a:gd name="f49" fmla="*/ f46 1 2308"/>
              <a:gd name="f50" fmla="*/ 0 1 f48"/>
              <a:gd name="f51" fmla="*/ f44 1 f48"/>
              <a:gd name="f52" fmla="*/ 0 1 f49"/>
              <a:gd name="f53" fmla="*/ f45 1 f49"/>
              <a:gd name="f54" fmla="*/ f50 f41 1"/>
              <a:gd name="f55" fmla="*/ f51 f41 1"/>
              <a:gd name="f56" fmla="*/ f53 f42 1"/>
              <a:gd name="f57" fmla="*/ f52 f42 1"/>
            </a:gdLst>
            <a:ahLst/>
            <a:cxnLst>
              <a:cxn ang="3cd4">
                <a:pos x="hc" y="t"/>
              </a:cxn>
              <a:cxn ang="0">
                <a:pos x="r" y="vc"/>
              </a:cxn>
              <a:cxn ang="cd4">
                <a:pos x="hc" y="b"/>
              </a:cxn>
              <a:cxn ang="cd2">
                <a:pos x="l" y="vc"/>
              </a:cxn>
            </a:cxnLst>
            <a:rect l="f54" t="f57" r="f55" b="f56"/>
            <a:pathLst>
              <a:path w="3384" h="2308">
                <a:moveTo>
                  <a:pt x="f5" y="f2"/>
                </a:moveTo>
                <a:lnTo>
                  <a:pt x="f6" y="f2"/>
                </a:lnTo>
                <a:lnTo>
                  <a:pt x="f6" y="f2"/>
                </a:lnTo>
                <a:lnTo>
                  <a:pt x="f7" y="f2"/>
                </a:lnTo>
                <a:lnTo>
                  <a:pt x="f8" y="f9"/>
                </a:lnTo>
                <a:lnTo>
                  <a:pt x="f10" y="f11"/>
                </a:lnTo>
                <a:lnTo>
                  <a:pt x="f12" y="f12"/>
                </a:lnTo>
                <a:lnTo>
                  <a:pt x="f11" y="f10"/>
                </a:lnTo>
                <a:lnTo>
                  <a:pt x="f9" y="f8"/>
                </a:lnTo>
                <a:lnTo>
                  <a:pt x="f2" y="f7"/>
                </a:lnTo>
                <a:lnTo>
                  <a:pt x="f2" y="f6"/>
                </a:lnTo>
                <a:lnTo>
                  <a:pt x="f2" y="f13"/>
                </a:lnTo>
                <a:lnTo>
                  <a:pt x="f2" y="f13"/>
                </a:lnTo>
                <a:lnTo>
                  <a:pt x="f2" y="f14"/>
                </a:lnTo>
                <a:lnTo>
                  <a:pt x="f9" y="f15"/>
                </a:lnTo>
                <a:lnTo>
                  <a:pt x="f11" y="f16"/>
                </a:lnTo>
                <a:lnTo>
                  <a:pt x="f12" y="f17"/>
                </a:lnTo>
                <a:lnTo>
                  <a:pt x="f10" y="f18"/>
                </a:lnTo>
                <a:lnTo>
                  <a:pt x="f8" y="f19"/>
                </a:lnTo>
                <a:lnTo>
                  <a:pt x="f7" y="f20"/>
                </a:lnTo>
                <a:lnTo>
                  <a:pt x="f6" y="f20"/>
                </a:lnTo>
                <a:lnTo>
                  <a:pt x="f21" y="f20"/>
                </a:lnTo>
                <a:lnTo>
                  <a:pt x="f22" y="f23"/>
                </a:lnTo>
                <a:lnTo>
                  <a:pt x="f22" y="f23"/>
                </a:lnTo>
                <a:lnTo>
                  <a:pt x="f24" y="f25"/>
                </a:lnTo>
                <a:lnTo>
                  <a:pt x="f26" y="f27"/>
                </a:lnTo>
                <a:lnTo>
                  <a:pt x="f28" y="f4"/>
                </a:lnTo>
                <a:lnTo>
                  <a:pt x="f29" y="f4"/>
                </a:lnTo>
                <a:lnTo>
                  <a:pt x="f30" y="f4"/>
                </a:lnTo>
                <a:lnTo>
                  <a:pt x="f31" y="f27"/>
                </a:lnTo>
                <a:lnTo>
                  <a:pt x="f32" y="f25"/>
                </a:lnTo>
                <a:lnTo>
                  <a:pt x="f33" y="f23"/>
                </a:lnTo>
                <a:lnTo>
                  <a:pt x="f34" y="f20"/>
                </a:lnTo>
                <a:lnTo>
                  <a:pt x="f5" y="f20"/>
                </a:lnTo>
                <a:lnTo>
                  <a:pt x="f5" y="f20"/>
                </a:lnTo>
                <a:lnTo>
                  <a:pt x="f35" y="f20"/>
                </a:lnTo>
                <a:lnTo>
                  <a:pt x="f36" y="f19"/>
                </a:lnTo>
                <a:lnTo>
                  <a:pt x="f37" y="f18"/>
                </a:lnTo>
                <a:lnTo>
                  <a:pt x="f38" y="f17"/>
                </a:lnTo>
                <a:lnTo>
                  <a:pt x="f39" y="f16"/>
                </a:lnTo>
                <a:lnTo>
                  <a:pt x="f40" y="f15"/>
                </a:lnTo>
                <a:lnTo>
                  <a:pt x="f3" y="f14"/>
                </a:lnTo>
                <a:lnTo>
                  <a:pt x="f3" y="f13"/>
                </a:lnTo>
                <a:lnTo>
                  <a:pt x="f3" y="f6"/>
                </a:lnTo>
                <a:lnTo>
                  <a:pt x="f3" y="f6"/>
                </a:lnTo>
                <a:lnTo>
                  <a:pt x="f3" y="f7"/>
                </a:lnTo>
                <a:lnTo>
                  <a:pt x="f40" y="f8"/>
                </a:lnTo>
                <a:lnTo>
                  <a:pt x="f39" y="f10"/>
                </a:lnTo>
                <a:lnTo>
                  <a:pt x="f38" y="f12"/>
                </a:lnTo>
                <a:lnTo>
                  <a:pt x="f37" y="f11"/>
                </a:lnTo>
                <a:lnTo>
                  <a:pt x="f36" y="f9"/>
                </a:lnTo>
                <a:lnTo>
                  <a:pt x="f35" y="f2"/>
                </a:lnTo>
                <a:lnTo>
                  <a:pt x="f5" y="f2"/>
                </a:lnTo>
                <a:lnTo>
                  <a:pt x="f5" y="f2"/>
                </a:lnTo>
                <a:close/>
              </a:path>
            </a:pathLst>
          </a:custGeom>
          <a:blipFill>
            <a:blip r:embed="rId2">
              <a:alphaModFix/>
            </a:blip>
            <a:tile sx="101135" sy="101135" algn="tl"/>
          </a:blipFill>
          <a:ln w="9528" cap="rnd">
            <a:solidFill>
              <a:srgbClr val="00C6BB"/>
            </a:solidFill>
            <a:prstDash val="solid"/>
          </a:ln>
        </p:spPr>
        <p:txBody>
          <a:bodyPr lIns="0" tIns="0" rIns="0" bIns="0"/>
          <a:lstStyle/>
          <a:p>
            <a:endParaRPr lang="en-GB"/>
          </a:p>
        </p:txBody>
      </p:sp>
      <p:sp>
        <p:nvSpPr>
          <p:cNvPr id="3" name="Title 1">
            <a:extLst>
              <a:ext uri="{FF2B5EF4-FFF2-40B4-BE49-F238E27FC236}">
                <a16:creationId xmlns:a16="http://schemas.microsoft.com/office/drawing/2014/main" id="{D7FA38F4-BECD-97B2-75AF-9D261E71E7FA}"/>
              </a:ext>
            </a:extLst>
          </p:cNvPr>
          <p:cNvSpPr txBox="1">
            <a:spLocks noGrp="1"/>
          </p:cNvSpPr>
          <p:nvPr>
            <p:ph type="title"/>
          </p:nvPr>
        </p:nvSpPr>
        <p:spPr>
          <a:xfrm>
            <a:off x="850986" y="1238499"/>
            <a:ext cx="5893838" cy="2645907"/>
          </a:xfrm>
        </p:spPr>
        <p:txBody>
          <a:bodyPr/>
          <a:lstStyle>
            <a:lvl1pPr>
              <a:defRPr sz="4200"/>
            </a:lvl1pPr>
          </a:lstStyle>
          <a:p>
            <a:pPr lvl="0"/>
            <a:r>
              <a:rPr lang="en-US"/>
              <a:t>Click to edit Master title style</a:t>
            </a:r>
          </a:p>
        </p:txBody>
      </p:sp>
      <p:sp>
        <p:nvSpPr>
          <p:cNvPr id="4" name="Text Placeholder 2">
            <a:extLst>
              <a:ext uri="{FF2B5EF4-FFF2-40B4-BE49-F238E27FC236}">
                <a16:creationId xmlns:a16="http://schemas.microsoft.com/office/drawing/2014/main" id="{AB29BBD8-CBB6-ED02-1EC4-D3A9779D2328}"/>
              </a:ext>
            </a:extLst>
          </p:cNvPr>
          <p:cNvSpPr txBox="1">
            <a:spLocks noGrp="1"/>
          </p:cNvSpPr>
          <p:nvPr>
            <p:ph type="body" idx="4294967295"/>
          </p:nvPr>
        </p:nvSpPr>
        <p:spPr>
          <a:xfrm>
            <a:off x="853190" y="4443682"/>
            <a:ext cx="5891634" cy="713241"/>
          </a:xfrm>
        </p:spPr>
        <p:txBody>
          <a:bodyPr anchor="t">
            <a:noAutofit/>
          </a:bodyPr>
          <a:lstStyle>
            <a:lvl1pPr marL="0" indent="0">
              <a:buNone/>
              <a:defRPr/>
            </a:lvl1pPr>
          </a:lstStyle>
          <a:p>
            <a:pPr lvl="0"/>
            <a:r>
              <a:rPr lang="en-US"/>
              <a:t>Click to edit Master text styles</a:t>
            </a:r>
          </a:p>
        </p:txBody>
      </p:sp>
      <p:sp>
        <p:nvSpPr>
          <p:cNvPr id="5" name="Text Placeholder 5">
            <a:extLst>
              <a:ext uri="{FF2B5EF4-FFF2-40B4-BE49-F238E27FC236}">
                <a16:creationId xmlns:a16="http://schemas.microsoft.com/office/drawing/2014/main" id="{63717DE7-60AC-9094-3754-5BA5F2891C45}"/>
              </a:ext>
            </a:extLst>
          </p:cNvPr>
          <p:cNvSpPr txBox="1">
            <a:spLocks noGrp="1"/>
          </p:cNvSpPr>
          <p:nvPr>
            <p:ph type="body" idx="4294967295"/>
          </p:nvPr>
        </p:nvSpPr>
        <p:spPr>
          <a:xfrm>
            <a:off x="7574642" y="1081451"/>
            <a:ext cx="3810003" cy="4075462"/>
          </a:xfrm>
        </p:spPr>
        <p:txBody>
          <a:bodyPr anchor="t"/>
          <a:lstStyle>
            <a:lvl1pPr marL="0" indent="0">
              <a:buNone/>
              <a:defRPr/>
            </a:lvl1pPr>
          </a:lstStyle>
          <a:p>
            <a:pPr lvl="0"/>
            <a:r>
              <a:rPr lang="en-US"/>
              <a:t>Click to edit Master text styles</a:t>
            </a:r>
          </a:p>
        </p:txBody>
      </p:sp>
      <p:sp>
        <p:nvSpPr>
          <p:cNvPr id="6" name="Date Placeholder 3">
            <a:extLst>
              <a:ext uri="{FF2B5EF4-FFF2-40B4-BE49-F238E27FC236}">
                <a16:creationId xmlns:a16="http://schemas.microsoft.com/office/drawing/2014/main" id="{C22D560B-20E4-EF39-127D-C4B3C00D81C4}"/>
              </a:ext>
            </a:extLst>
          </p:cNvPr>
          <p:cNvSpPr txBox="1">
            <a:spLocks noGrp="1"/>
          </p:cNvSpPr>
          <p:nvPr>
            <p:ph type="dt" sz="half" idx="7"/>
          </p:nvPr>
        </p:nvSpPr>
        <p:spPr/>
        <p:txBody>
          <a:bodyPr/>
          <a:lstStyle>
            <a:lvl1pPr>
              <a:defRPr/>
            </a:lvl1pPr>
          </a:lstStyle>
          <a:p>
            <a:pPr lvl="0"/>
            <a:fld id="{AD988990-B478-4DD0-8CE7-DAC4ABC3D369}" type="datetime1">
              <a:rPr lang="en-GB"/>
              <a:pPr lvl="0"/>
              <a:t>10/12/2023</a:t>
            </a:fld>
            <a:endParaRPr lang="en-GB"/>
          </a:p>
        </p:txBody>
      </p:sp>
      <p:sp>
        <p:nvSpPr>
          <p:cNvPr id="7" name="Footer Placeholder 4">
            <a:extLst>
              <a:ext uri="{FF2B5EF4-FFF2-40B4-BE49-F238E27FC236}">
                <a16:creationId xmlns:a16="http://schemas.microsoft.com/office/drawing/2014/main" id="{5492A3AE-80FC-6744-5065-4301A532F46B}"/>
              </a:ext>
            </a:extLst>
          </p:cNvPr>
          <p:cNvSpPr txBox="1">
            <a:spLocks noGrp="1"/>
          </p:cNvSpPr>
          <p:nvPr>
            <p:ph type="ftr" sz="quarter" idx="9"/>
          </p:nvPr>
        </p:nvSpPr>
        <p:spPr/>
        <p:txBody>
          <a:bodyPr/>
          <a:lstStyle>
            <a:lvl1pPr>
              <a:defRPr/>
            </a:lvl1pPr>
          </a:lstStyle>
          <a:p>
            <a:pPr lvl="0"/>
            <a:endParaRPr lang="en-GB"/>
          </a:p>
        </p:txBody>
      </p:sp>
      <p:sp>
        <p:nvSpPr>
          <p:cNvPr id="8" name="Slide Number Placeholder 5">
            <a:extLst>
              <a:ext uri="{FF2B5EF4-FFF2-40B4-BE49-F238E27FC236}">
                <a16:creationId xmlns:a16="http://schemas.microsoft.com/office/drawing/2014/main" id="{4FE7FD74-DED9-7984-6130-39105032ECFB}"/>
              </a:ext>
            </a:extLst>
          </p:cNvPr>
          <p:cNvSpPr txBox="1">
            <a:spLocks noGrp="1"/>
          </p:cNvSpPr>
          <p:nvPr>
            <p:ph type="sldNum" sz="quarter" idx="8"/>
          </p:nvPr>
        </p:nvSpPr>
        <p:spPr/>
        <p:txBody>
          <a:bodyPr/>
          <a:lstStyle>
            <a:lvl1pPr>
              <a:defRPr/>
            </a:lvl1pPr>
          </a:lstStyle>
          <a:p>
            <a:pPr lvl="0"/>
            <a:fld id="{60B7C87B-3B96-4CCF-8067-B96A513E6512}" type="slidenum">
              <a:t>‹#›</a:t>
            </a:fld>
            <a:endParaRPr lang="en-GB"/>
          </a:p>
        </p:txBody>
      </p:sp>
    </p:spTree>
    <p:extLst>
      <p:ext uri="{BB962C8B-B14F-4D97-AF65-F5344CB8AC3E}">
        <p14:creationId xmlns:p14="http://schemas.microsoft.com/office/powerpoint/2010/main" val="2551815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42724F70-BF7C-01C9-5BB1-06CEFEEA3D89}"/>
              </a:ext>
            </a:extLst>
          </p:cNvPr>
          <p:cNvSpPr/>
          <p:nvPr/>
        </p:nvSpPr>
        <p:spPr>
          <a:xfrm>
            <a:off x="1140887" y="2286585"/>
            <a:ext cx="4895112" cy="2503974"/>
          </a:xfrm>
          <a:custGeom>
            <a:avLst/>
            <a:gdLst>
              <a:gd name="f0" fmla="val w"/>
              <a:gd name="f1" fmla="val h"/>
              <a:gd name="f2" fmla="val 0"/>
              <a:gd name="f3" fmla="val 3384"/>
              <a:gd name="f4" fmla="val 2308"/>
              <a:gd name="f5" fmla="val 3340"/>
              <a:gd name="f6" fmla="val 44"/>
              <a:gd name="f7" fmla="val 34"/>
              <a:gd name="f8" fmla="val 26"/>
              <a:gd name="f9" fmla="val 4"/>
              <a:gd name="f10" fmla="val 20"/>
              <a:gd name="f11" fmla="val 8"/>
              <a:gd name="f12" fmla="val 12"/>
              <a:gd name="f13" fmla="val 2076"/>
              <a:gd name="f14" fmla="val 2086"/>
              <a:gd name="f15" fmla="val 2094"/>
              <a:gd name="f16" fmla="val 2100"/>
              <a:gd name="f17" fmla="val 2108"/>
              <a:gd name="f18" fmla="val 2112"/>
              <a:gd name="f19" fmla="val 2116"/>
              <a:gd name="f20" fmla="val 2120"/>
              <a:gd name="f21" fmla="val 474"/>
              <a:gd name="f22" fmla="val 650"/>
              <a:gd name="f23" fmla="val 2296"/>
              <a:gd name="f24" fmla="val 656"/>
              <a:gd name="f25" fmla="val 2300"/>
              <a:gd name="f26" fmla="val 664"/>
              <a:gd name="f27" fmla="val 2304"/>
              <a:gd name="f28" fmla="val 672"/>
              <a:gd name="f29" fmla="val 680"/>
              <a:gd name="f30" fmla="val 688"/>
              <a:gd name="f31" fmla="val 696"/>
              <a:gd name="f32" fmla="val 704"/>
              <a:gd name="f33" fmla="val 710"/>
              <a:gd name="f34" fmla="val 886"/>
              <a:gd name="f35" fmla="val 3350"/>
              <a:gd name="f36" fmla="val 3358"/>
              <a:gd name="f37" fmla="val 3364"/>
              <a:gd name="f38" fmla="val 3372"/>
              <a:gd name="f39" fmla="val 3376"/>
              <a:gd name="f40" fmla="val 3380"/>
              <a:gd name="f41" fmla="*/ f0 1 3384"/>
              <a:gd name="f42" fmla="*/ f1 1 2308"/>
              <a:gd name="f43" fmla="val f2"/>
              <a:gd name="f44" fmla="val f3"/>
              <a:gd name="f45" fmla="val f4"/>
              <a:gd name="f46" fmla="+- f45 0 f43"/>
              <a:gd name="f47" fmla="+- f44 0 f43"/>
              <a:gd name="f48" fmla="*/ f47 1 3384"/>
              <a:gd name="f49" fmla="*/ f46 1 2308"/>
              <a:gd name="f50" fmla="*/ 0 1 f48"/>
              <a:gd name="f51" fmla="*/ f44 1 f48"/>
              <a:gd name="f52" fmla="*/ 0 1 f49"/>
              <a:gd name="f53" fmla="*/ f45 1 f49"/>
              <a:gd name="f54" fmla="*/ f50 f41 1"/>
              <a:gd name="f55" fmla="*/ f51 f41 1"/>
              <a:gd name="f56" fmla="*/ f53 f42 1"/>
              <a:gd name="f57" fmla="*/ f52 f42 1"/>
            </a:gdLst>
            <a:ahLst/>
            <a:cxnLst>
              <a:cxn ang="3cd4">
                <a:pos x="hc" y="t"/>
              </a:cxn>
              <a:cxn ang="0">
                <a:pos x="r" y="vc"/>
              </a:cxn>
              <a:cxn ang="cd4">
                <a:pos x="hc" y="b"/>
              </a:cxn>
              <a:cxn ang="cd2">
                <a:pos x="l" y="vc"/>
              </a:cxn>
            </a:cxnLst>
            <a:rect l="f54" t="f57" r="f55" b="f56"/>
            <a:pathLst>
              <a:path w="3384" h="2308">
                <a:moveTo>
                  <a:pt x="f5" y="f2"/>
                </a:moveTo>
                <a:lnTo>
                  <a:pt x="f6" y="f2"/>
                </a:lnTo>
                <a:lnTo>
                  <a:pt x="f6" y="f2"/>
                </a:lnTo>
                <a:lnTo>
                  <a:pt x="f7" y="f2"/>
                </a:lnTo>
                <a:lnTo>
                  <a:pt x="f8" y="f9"/>
                </a:lnTo>
                <a:lnTo>
                  <a:pt x="f10" y="f11"/>
                </a:lnTo>
                <a:lnTo>
                  <a:pt x="f12" y="f12"/>
                </a:lnTo>
                <a:lnTo>
                  <a:pt x="f11" y="f10"/>
                </a:lnTo>
                <a:lnTo>
                  <a:pt x="f9" y="f8"/>
                </a:lnTo>
                <a:lnTo>
                  <a:pt x="f2" y="f7"/>
                </a:lnTo>
                <a:lnTo>
                  <a:pt x="f2" y="f6"/>
                </a:lnTo>
                <a:lnTo>
                  <a:pt x="f2" y="f13"/>
                </a:lnTo>
                <a:lnTo>
                  <a:pt x="f2" y="f13"/>
                </a:lnTo>
                <a:lnTo>
                  <a:pt x="f2" y="f14"/>
                </a:lnTo>
                <a:lnTo>
                  <a:pt x="f9" y="f15"/>
                </a:lnTo>
                <a:lnTo>
                  <a:pt x="f11" y="f16"/>
                </a:lnTo>
                <a:lnTo>
                  <a:pt x="f12" y="f17"/>
                </a:lnTo>
                <a:lnTo>
                  <a:pt x="f10" y="f18"/>
                </a:lnTo>
                <a:lnTo>
                  <a:pt x="f8" y="f19"/>
                </a:lnTo>
                <a:lnTo>
                  <a:pt x="f7" y="f20"/>
                </a:lnTo>
                <a:lnTo>
                  <a:pt x="f6" y="f20"/>
                </a:lnTo>
                <a:lnTo>
                  <a:pt x="f21" y="f20"/>
                </a:lnTo>
                <a:lnTo>
                  <a:pt x="f22" y="f23"/>
                </a:lnTo>
                <a:lnTo>
                  <a:pt x="f22" y="f23"/>
                </a:lnTo>
                <a:lnTo>
                  <a:pt x="f24" y="f25"/>
                </a:lnTo>
                <a:lnTo>
                  <a:pt x="f26" y="f27"/>
                </a:lnTo>
                <a:lnTo>
                  <a:pt x="f28" y="f4"/>
                </a:lnTo>
                <a:lnTo>
                  <a:pt x="f29" y="f4"/>
                </a:lnTo>
                <a:lnTo>
                  <a:pt x="f30" y="f4"/>
                </a:lnTo>
                <a:lnTo>
                  <a:pt x="f31" y="f27"/>
                </a:lnTo>
                <a:lnTo>
                  <a:pt x="f32" y="f25"/>
                </a:lnTo>
                <a:lnTo>
                  <a:pt x="f33" y="f23"/>
                </a:lnTo>
                <a:lnTo>
                  <a:pt x="f34" y="f20"/>
                </a:lnTo>
                <a:lnTo>
                  <a:pt x="f5" y="f20"/>
                </a:lnTo>
                <a:lnTo>
                  <a:pt x="f5" y="f20"/>
                </a:lnTo>
                <a:lnTo>
                  <a:pt x="f35" y="f20"/>
                </a:lnTo>
                <a:lnTo>
                  <a:pt x="f36" y="f19"/>
                </a:lnTo>
                <a:lnTo>
                  <a:pt x="f37" y="f18"/>
                </a:lnTo>
                <a:lnTo>
                  <a:pt x="f38" y="f17"/>
                </a:lnTo>
                <a:lnTo>
                  <a:pt x="f39" y="f16"/>
                </a:lnTo>
                <a:lnTo>
                  <a:pt x="f40" y="f15"/>
                </a:lnTo>
                <a:lnTo>
                  <a:pt x="f3" y="f14"/>
                </a:lnTo>
                <a:lnTo>
                  <a:pt x="f3" y="f13"/>
                </a:lnTo>
                <a:lnTo>
                  <a:pt x="f3" y="f6"/>
                </a:lnTo>
                <a:lnTo>
                  <a:pt x="f3" y="f6"/>
                </a:lnTo>
                <a:lnTo>
                  <a:pt x="f3" y="f7"/>
                </a:lnTo>
                <a:lnTo>
                  <a:pt x="f40" y="f8"/>
                </a:lnTo>
                <a:lnTo>
                  <a:pt x="f39" y="f10"/>
                </a:lnTo>
                <a:lnTo>
                  <a:pt x="f38" y="f12"/>
                </a:lnTo>
                <a:lnTo>
                  <a:pt x="f37" y="f11"/>
                </a:lnTo>
                <a:lnTo>
                  <a:pt x="f36" y="f9"/>
                </a:lnTo>
                <a:lnTo>
                  <a:pt x="f35" y="f2"/>
                </a:lnTo>
                <a:lnTo>
                  <a:pt x="f5" y="f2"/>
                </a:lnTo>
                <a:lnTo>
                  <a:pt x="f5" y="f2"/>
                </a:lnTo>
                <a:close/>
              </a:path>
            </a:pathLst>
          </a:custGeom>
          <a:blipFill>
            <a:blip r:embed="rId2">
              <a:alphaModFix/>
            </a:blip>
            <a:tile sx="101135" sy="101135" algn="tl"/>
          </a:blipFill>
          <a:ln w="9528" cap="rnd">
            <a:solidFill>
              <a:srgbClr val="00C6BB"/>
            </a:solidFill>
            <a:prstDash val="solid"/>
          </a:ln>
        </p:spPr>
        <p:txBody>
          <a:bodyPr lIns="0" tIns="0" rIns="0" bIns="0"/>
          <a:lstStyle/>
          <a:p>
            <a:endParaRPr lang="en-GB"/>
          </a:p>
        </p:txBody>
      </p:sp>
      <p:sp>
        <p:nvSpPr>
          <p:cNvPr id="3" name="Title 1">
            <a:extLst>
              <a:ext uri="{FF2B5EF4-FFF2-40B4-BE49-F238E27FC236}">
                <a16:creationId xmlns:a16="http://schemas.microsoft.com/office/drawing/2014/main" id="{956D9E3C-BDEF-5953-737F-AF769DEEDFE0}"/>
              </a:ext>
            </a:extLst>
          </p:cNvPr>
          <p:cNvSpPr txBox="1">
            <a:spLocks noGrp="1"/>
          </p:cNvSpPr>
          <p:nvPr>
            <p:ph type="title"/>
          </p:nvPr>
        </p:nvSpPr>
        <p:spPr>
          <a:xfrm>
            <a:off x="1357088" y="2435952"/>
            <a:ext cx="4382518" cy="2007784"/>
          </a:xfrm>
        </p:spPr>
        <p:txBody>
          <a:bodyPr/>
          <a:lstStyle>
            <a:lvl1pPr>
              <a:defRPr sz="3200"/>
            </a:lvl1pPr>
          </a:lstStyle>
          <a:p>
            <a:pPr lvl="0"/>
            <a:r>
              <a:rPr lang="en-US"/>
              <a:t>Click to edit Master title style</a:t>
            </a:r>
          </a:p>
        </p:txBody>
      </p:sp>
      <p:sp>
        <p:nvSpPr>
          <p:cNvPr id="4" name="Text Placeholder 5">
            <a:extLst>
              <a:ext uri="{FF2B5EF4-FFF2-40B4-BE49-F238E27FC236}">
                <a16:creationId xmlns:a16="http://schemas.microsoft.com/office/drawing/2014/main" id="{74D82651-DB48-0377-EE4B-0C5E3E20FD55}"/>
              </a:ext>
            </a:extLst>
          </p:cNvPr>
          <p:cNvSpPr txBox="1">
            <a:spLocks noGrp="1"/>
          </p:cNvSpPr>
          <p:nvPr>
            <p:ph type="body" idx="4294967295"/>
          </p:nvPr>
        </p:nvSpPr>
        <p:spPr>
          <a:xfrm>
            <a:off x="6155996" y="2286000"/>
            <a:ext cx="4880299" cy="2295528"/>
          </a:xfrm>
        </p:spPr>
        <p:txBody>
          <a:bodyPr anchor="t"/>
          <a:lstStyle>
            <a:lvl1pPr marL="0" indent="0">
              <a:buNone/>
              <a:defRPr/>
            </a:lvl1pPr>
          </a:lstStyle>
          <a:p>
            <a:pPr lvl="0"/>
            <a:r>
              <a:rPr lang="en-US"/>
              <a:t>Click to edit Master text styles</a:t>
            </a:r>
          </a:p>
        </p:txBody>
      </p:sp>
      <p:sp>
        <p:nvSpPr>
          <p:cNvPr id="5" name="Date Placeholder 1">
            <a:extLst>
              <a:ext uri="{FF2B5EF4-FFF2-40B4-BE49-F238E27FC236}">
                <a16:creationId xmlns:a16="http://schemas.microsoft.com/office/drawing/2014/main" id="{3810E032-EE43-F925-BA4C-EAFF399D4EF9}"/>
              </a:ext>
            </a:extLst>
          </p:cNvPr>
          <p:cNvSpPr txBox="1">
            <a:spLocks noGrp="1"/>
          </p:cNvSpPr>
          <p:nvPr>
            <p:ph type="dt" sz="half" idx="7"/>
          </p:nvPr>
        </p:nvSpPr>
        <p:spPr/>
        <p:txBody>
          <a:bodyPr/>
          <a:lstStyle>
            <a:lvl1pPr>
              <a:defRPr/>
            </a:lvl1pPr>
          </a:lstStyle>
          <a:p>
            <a:pPr lvl="0"/>
            <a:fld id="{789D4ACF-B665-462C-9D91-9679E58826D9}" type="datetime1">
              <a:rPr lang="en-GB"/>
              <a:pPr lvl="0"/>
              <a:t>10/12/2023</a:t>
            </a:fld>
            <a:endParaRPr lang="en-GB"/>
          </a:p>
        </p:txBody>
      </p:sp>
      <p:sp>
        <p:nvSpPr>
          <p:cNvPr id="6" name="Footer Placeholder 2">
            <a:extLst>
              <a:ext uri="{FF2B5EF4-FFF2-40B4-BE49-F238E27FC236}">
                <a16:creationId xmlns:a16="http://schemas.microsoft.com/office/drawing/2014/main" id="{1CD31164-0D0D-0B62-69CC-00F4741815C9}"/>
              </a:ext>
            </a:extLst>
          </p:cNvPr>
          <p:cNvSpPr txBox="1">
            <a:spLocks noGrp="1"/>
          </p:cNvSpPr>
          <p:nvPr>
            <p:ph type="ftr" sz="quarter" idx="9"/>
          </p:nvPr>
        </p:nvSpPr>
        <p:spPr/>
        <p:txBody>
          <a:bodyPr/>
          <a:lstStyle>
            <a:lvl1pPr>
              <a:defRPr/>
            </a:lvl1pPr>
          </a:lstStyle>
          <a:p>
            <a:pPr lvl="0"/>
            <a:endParaRPr lang="en-GB"/>
          </a:p>
        </p:txBody>
      </p:sp>
      <p:sp>
        <p:nvSpPr>
          <p:cNvPr id="7" name="Slide Number Placeholder 3">
            <a:extLst>
              <a:ext uri="{FF2B5EF4-FFF2-40B4-BE49-F238E27FC236}">
                <a16:creationId xmlns:a16="http://schemas.microsoft.com/office/drawing/2014/main" id="{365B3CDA-7790-262C-529D-9BA67E55CD32}"/>
              </a:ext>
            </a:extLst>
          </p:cNvPr>
          <p:cNvSpPr txBox="1">
            <a:spLocks noGrp="1"/>
          </p:cNvSpPr>
          <p:nvPr>
            <p:ph type="sldNum" sz="quarter" idx="8"/>
          </p:nvPr>
        </p:nvSpPr>
        <p:spPr/>
        <p:txBody>
          <a:bodyPr/>
          <a:lstStyle>
            <a:lvl1pPr>
              <a:defRPr/>
            </a:lvl1pPr>
          </a:lstStyle>
          <a:p>
            <a:pPr lvl="0"/>
            <a:fld id="{A21836DC-7B9B-4BCC-A7A6-BD8CA52675E5}" type="slidenum">
              <a:t>‹#›</a:t>
            </a:fld>
            <a:endParaRPr lang="en-GB"/>
          </a:p>
        </p:txBody>
      </p:sp>
    </p:spTree>
    <p:extLst>
      <p:ext uri="{BB962C8B-B14F-4D97-AF65-F5344CB8AC3E}">
        <p14:creationId xmlns:p14="http://schemas.microsoft.com/office/powerpoint/2010/main" val="3078727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5607C3B8-CC9B-1B96-EA63-AA3C4E30B240}"/>
              </a:ext>
            </a:extLst>
          </p:cNvPr>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val f2"/>
              <a:gd name="f23" fmla="val f3"/>
              <a:gd name="f24" fmla="val f4"/>
              <a:gd name="f25" fmla="+- f24 0 f22"/>
              <a:gd name="f26" fmla="+- f23 0 f22"/>
              <a:gd name="f27" fmla="*/ f26 1 5760"/>
              <a:gd name="f28" fmla="*/ f25 1 1377"/>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ln>
        </p:spPr>
        <p:txBody>
          <a:bodyPr lIns="0" tIns="0" rIns="0" bIns="0"/>
          <a:lstStyle/>
          <a:p>
            <a:endParaRPr lang="en-GB"/>
          </a:p>
        </p:txBody>
      </p:sp>
      <p:sp>
        <p:nvSpPr>
          <p:cNvPr id="3" name="Title 1">
            <a:extLst>
              <a:ext uri="{FF2B5EF4-FFF2-40B4-BE49-F238E27FC236}">
                <a16:creationId xmlns:a16="http://schemas.microsoft.com/office/drawing/2014/main" id="{78C062EA-7389-6284-B0B2-EC145B28137E}"/>
              </a:ext>
            </a:extLst>
          </p:cNvPr>
          <p:cNvSpPr txBox="1">
            <a:spLocks noGrp="1"/>
          </p:cNvSpPr>
          <p:nvPr>
            <p:ph type="title"/>
          </p:nvPr>
        </p:nvSpPr>
        <p:spPr/>
        <p:txBody>
          <a:bodyPr/>
          <a:lstStyle>
            <a:lvl1pPr>
              <a:defRPr/>
            </a:lvl1pPr>
          </a:lstStyle>
          <a:p>
            <a:pPr lvl="0"/>
            <a:r>
              <a:rPr lang="en-US"/>
              <a:t>Click to edit Master title style</a:t>
            </a:r>
          </a:p>
        </p:txBody>
      </p:sp>
      <p:sp>
        <p:nvSpPr>
          <p:cNvPr id="4" name="Vertical Text Placeholder 2">
            <a:extLst>
              <a:ext uri="{FF2B5EF4-FFF2-40B4-BE49-F238E27FC236}">
                <a16:creationId xmlns:a16="http://schemas.microsoft.com/office/drawing/2014/main" id="{6756AC9B-DC5F-73D6-37D7-171BE12693C0}"/>
              </a:ext>
            </a:extLst>
          </p:cNvPr>
          <p:cNvSpPr txBox="1">
            <a:spLocks noGrp="1"/>
          </p:cNvSpPr>
          <p:nvPr>
            <p:ph type="body" orient="vert" idx="1"/>
          </p:nvPr>
        </p:nvSpPr>
        <p:spPr/>
        <p:txBody>
          <a:bodyPr vert="eaVert"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7FCFD05-6342-B436-FFC9-7F5403320E1D}"/>
              </a:ext>
            </a:extLst>
          </p:cNvPr>
          <p:cNvSpPr txBox="1">
            <a:spLocks noGrp="1"/>
          </p:cNvSpPr>
          <p:nvPr>
            <p:ph type="dt" sz="half" idx="7"/>
          </p:nvPr>
        </p:nvSpPr>
        <p:spPr/>
        <p:txBody>
          <a:bodyPr/>
          <a:lstStyle>
            <a:lvl1pPr>
              <a:defRPr/>
            </a:lvl1pPr>
          </a:lstStyle>
          <a:p>
            <a:pPr lvl="0"/>
            <a:fld id="{D99DD767-3346-495F-B1C1-49D23371A4DF}" type="datetime1">
              <a:rPr lang="en-GB"/>
              <a:pPr lvl="0"/>
              <a:t>10/12/2023</a:t>
            </a:fld>
            <a:endParaRPr lang="en-GB"/>
          </a:p>
        </p:txBody>
      </p:sp>
      <p:sp>
        <p:nvSpPr>
          <p:cNvPr id="6" name="Footer Placeholder 4">
            <a:extLst>
              <a:ext uri="{FF2B5EF4-FFF2-40B4-BE49-F238E27FC236}">
                <a16:creationId xmlns:a16="http://schemas.microsoft.com/office/drawing/2014/main" id="{84A66118-9709-E55B-4F96-66FC31B5FC8C}"/>
              </a:ext>
            </a:extLst>
          </p:cNvPr>
          <p:cNvSpPr txBox="1">
            <a:spLocks noGrp="1"/>
          </p:cNvSpPr>
          <p:nvPr>
            <p:ph type="ftr" sz="quarter" idx="9"/>
          </p:nvPr>
        </p:nvSpPr>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0EB42025-BF78-6FF3-1BAB-3FEE58F4051B}"/>
              </a:ext>
            </a:extLst>
          </p:cNvPr>
          <p:cNvSpPr txBox="1">
            <a:spLocks noGrp="1"/>
          </p:cNvSpPr>
          <p:nvPr>
            <p:ph type="sldNum" sz="quarter" idx="8"/>
          </p:nvPr>
        </p:nvSpPr>
        <p:spPr/>
        <p:txBody>
          <a:bodyPr/>
          <a:lstStyle>
            <a:lvl1pPr>
              <a:defRPr/>
            </a:lvl1pPr>
          </a:lstStyle>
          <a:p>
            <a:pPr lvl="0"/>
            <a:fld id="{0AA97924-6ECE-4792-8934-B2104DE10970}" type="slidenum">
              <a:t>‹#›</a:t>
            </a:fld>
            <a:endParaRPr lang="en-GB"/>
          </a:p>
        </p:txBody>
      </p:sp>
    </p:spTree>
    <p:extLst>
      <p:ext uri="{BB962C8B-B14F-4D97-AF65-F5344CB8AC3E}">
        <p14:creationId xmlns:p14="http://schemas.microsoft.com/office/powerpoint/2010/main" val="1587465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0CE337B5-B043-4499-7078-B0318863CB49}"/>
              </a:ext>
            </a:extLst>
          </p:cNvPr>
          <p:cNvSpPr/>
          <p:nvPr/>
        </p:nvSpPr>
        <p:spPr>
          <a:xfrm>
            <a:off x="7669648" y="446090"/>
            <a:ext cx="4522348" cy="5414957"/>
          </a:xfrm>
          <a:custGeom>
            <a:avLst/>
            <a:gdLst>
              <a:gd name="f0" fmla="val w"/>
              <a:gd name="f1" fmla="val h"/>
              <a:gd name="f2" fmla="val 0"/>
              <a:gd name="f3" fmla="val 2879"/>
              <a:gd name="f4" fmla="val 4320"/>
              <a:gd name="f5" fmla="val 183"/>
              <a:gd name="f6" fmla="val 1197"/>
              <a:gd name="f7" fmla="val 8"/>
              <a:gd name="f8" fmla="val 1372"/>
              <a:gd name="f9" fmla="val 6"/>
              <a:gd name="f10" fmla="val 1376"/>
              <a:gd name="f11" fmla="val 3"/>
              <a:gd name="f12" fmla="val 1382"/>
              <a:gd name="f13" fmla="val 1387"/>
              <a:gd name="f14" fmla="val 1393"/>
              <a:gd name="f15" fmla="val 1399"/>
              <a:gd name="f16" fmla="val 1404"/>
              <a:gd name="f17" fmla="val 1410"/>
              <a:gd name="f18" fmla="val 1414"/>
              <a:gd name="f19" fmla="val 1589"/>
              <a:gd name="f20" fmla="*/ f0 1 2879"/>
              <a:gd name="f21" fmla="*/ f1 1 4320"/>
              <a:gd name="f22" fmla="val f2"/>
              <a:gd name="f23" fmla="val f3"/>
              <a:gd name="f24" fmla="val f4"/>
              <a:gd name="f25" fmla="+- f24 0 f22"/>
              <a:gd name="f26" fmla="+- f23 0 f22"/>
              <a:gd name="f27" fmla="*/ f26 1 2879"/>
              <a:gd name="f28" fmla="*/ f25 1 4320"/>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2879" h="4320">
                <a:moveTo>
                  <a:pt x="f5" y="f2"/>
                </a:moveTo>
                <a:lnTo>
                  <a:pt x="f5" y="f6"/>
                </a:lnTo>
                <a:lnTo>
                  <a:pt x="f7" y="f8"/>
                </a:lnTo>
                <a:lnTo>
                  <a:pt x="f7" y="f8"/>
                </a:lnTo>
                <a:lnTo>
                  <a:pt x="f9" y="f10"/>
                </a:lnTo>
                <a:lnTo>
                  <a:pt x="f11" y="f12"/>
                </a:lnTo>
                <a:lnTo>
                  <a:pt x="f2" y="f13"/>
                </a:lnTo>
                <a:lnTo>
                  <a:pt x="f2" y="f14"/>
                </a:lnTo>
                <a:lnTo>
                  <a:pt x="f2" y="f15"/>
                </a:lnTo>
                <a:lnTo>
                  <a:pt x="f11" y="f16"/>
                </a:lnTo>
                <a:lnTo>
                  <a:pt x="f9" y="f17"/>
                </a:lnTo>
                <a:lnTo>
                  <a:pt x="f7" y="f18"/>
                </a:lnTo>
                <a:lnTo>
                  <a:pt x="f5" y="f19"/>
                </a:lnTo>
                <a:lnTo>
                  <a:pt x="f5" y="f4"/>
                </a:lnTo>
                <a:lnTo>
                  <a:pt x="f3" y="f4"/>
                </a:lnTo>
                <a:lnTo>
                  <a:pt x="f3" y="f2"/>
                </a:lnTo>
                <a:lnTo>
                  <a:pt x="f5" y="f2"/>
                </a:lnTo>
                <a:close/>
              </a:path>
            </a:pathLst>
          </a:custGeom>
          <a:blipFill>
            <a:blip r:embed="rId2">
              <a:alphaModFix/>
            </a:blip>
            <a:tile sx="101135" sy="101135" algn="tl"/>
          </a:blipFill>
          <a:ln w="9528" cap="rnd">
            <a:solidFill>
              <a:srgbClr val="00C6BB"/>
            </a:solidFill>
            <a:prstDash val="solid"/>
          </a:ln>
        </p:spPr>
        <p:txBody>
          <a:bodyPr lIns="0" tIns="0" rIns="0" bIns="0"/>
          <a:lstStyle/>
          <a:p>
            <a:endParaRPr lang="en-GB"/>
          </a:p>
        </p:txBody>
      </p:sp>
      <p:sp>
        <p:nvSpPr>
          <p:cNvPr id="3" name="Vertical Title 1">
            <a:extLst>
              <a:ext uri="{FF2B5EF4-FFF2-40B4-BE49-F238E27FC236}">
                <a16:creationId xmlns:a16="http://schemas.microsoft.com/office/drawing/2014/main" id="{84DC035E-7F1B-E194-90B1-9210DFC0222C}"/>
              </a:ext>
            </a:extLst>
          </p:cNvPr>
          <p:cNvSpPr txBox="1">
            <a:spLocks noGrp="1"/>
          </p:cNvSpPr>
          <p:nvPr>
            <p:ph type="title" orient="vert"/>
          </p:nvPr>
        </p:nvSpPr>
        <p:spPr>
          <a:xfrm>
            <a:off x="8183541" y="586166"/>
            <a:ext cx="2494794" cy="5134794"/>
          </a:xfrm>
        </p:spPr>
        <p:txBody>
          <a:bodyPr vert="eaVert"/>
          <a:lstStyle>
            <a:lvl1pPr>
              <a:defRPr/>
            </a:lvl1pPr>
          </a:lstStyle>
          <a:p>
            <a:pPr lvl="0"/>
            <a:r>
              <a:rPr lang="en-US"/>
              <a:t>Click to edit Master title style</a:t>
            </a:r>
          </a:p>
        </p:txBody>
      </p:sp>
      <p:sp>
        <p:nvSpPr>
          <p:cNvPr id="4" name="Vertical Text Placeholder 2">
            <a:extLst>
              <a:ext uri="{FF2B5EF4-FFF2-40B4-BE49-F238E27FC236}">
                <a16:creationId xmlns:a16="http://schemas.microsoft.com/office/drawing/2014/main" id="{818E4F86-04D1-4059-2FC9-FF512BC9A2B2}"/>
              </a:ext>
            </a:extLst>
          </p:cNvPr>
          <p:cNvSpPr txBox="1">
            <a:spLocks noGrp="1"/>
          </p:cNvSpPr>
          <p:nvPr>
            <p:ph type="body" orient="vert" idx="1"/>
          </p:nvPr>
        </p:nvSpPr>
        <p:spPr>
          <a:xfrm>
            <a:off x="810002" y="446090"/>
            <a:ext cx="6611541" cy="5414957"/>
          </a:xfrm>
        </p:spPr>
        <p:txBody>
          <a:bodyPr vert="eaVert"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6FEB863-EAEE-EF5E-64F7-8FE27D0A636B}"/>
              </a:ext>
            </a:extLst>
          </p:cNvPr>
          <p:cNvSpPr txBox="1">
            <a:spLocks noGrp="1"/>
          </p:cNvSpPr>
          <p:nvPr>
            <p:ph type="dt" sz="half" idx="7"/>
          </p:nvPr>
        </p:nvSpPr>
        <p:spPr/>
        <p:txBody>
          <a:bodyPr/>
          <a:lstStyle>
            <a:lvl1pPr>
              <a:defRPr/>
            </a:lvl1pPr>
          </a:lstStyle>
          <a:p>
            <a:pPr lvl="0"/>
            <a:fld id="{19D37C72-571E-4D20-9D78-9C2B1D305B7A}" type="datetime1">
              <a:rPr lang="en-GB"/>
              <a:pPr lvl="0"/>
              <a:t>10/12/2023</a:t>
            </a:fld>
            <a:endParaRPr lang="en-GB"/>
          </a:p>
        </p:txBody>
      </p:sp>
      <p:sp>
        <p:nvSpPr>
          <p:cNvPr id="6" name="Footer Placeholder 4">
            <a:extLst>
              <a:ext uri="{FF2B5EF4-FFF2-40B4-BE49-F238E27FC236}">
                <a16:creationId xmlns:a16="http://schemas.microsoft.com/office/drawing/2014/main" id="{B2349110-9DD3-50E9-3AB6-EBBD5DB5C034}"/>
              </a:ext>
            </a:extLst>
          </p:cNvPr>
          <p:cNvSpPr txBox="1">
            <a:spLocks noGrp="1"/>
          </p:cNvSpPr>
          <p:nvPr>
            <p:ph type="ftr" sz="quarter" idx="9"/>
          </p:nvPr>
        </p:nvSpPr>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8F8C266D-08D1-5001-7131-C193191F54F1}"/>
              </a:ext>
            </a:extLst>
          </p:cNvPr>
          <p:cNvSpPr txBox="1">
            <a:spLocks noGrp="1"/>
          </p:cNvSpPr>
          <p:nvPr>
            <p:ph type="sldNum" sz="quarter" idx="8"/>
          </p:nvPr>
        </p:nvSpPr>
        <p:spPr/>
        <p:txBody>
          <a:bodyPr/>
          <a:lstStyle>
            <a:lvl1pPr>
              <a:defRPr/>
            </a:lvl1pPr>
          </a:lstStyle>
          <a:p>
            <a:pPr lvl="0"/>
            <a:fld id="{9BAEA987-62FF-4FE9-AA37-2EA359AD958D}" type="slidenum">
              <a:t>‹#›</a:t>
            </a:fld>
            <a:endParaRPr lang="en-GB"/>
          </a:p>
        </p:txBody>
      </p:sp>
    </p:spTree>
    <p:extLst>
      <p:ext uri="{BB962C8B-B14F-4D97-AF65-F5344CB8AC3E}">
        <p14:creationId xmlns:p14="http://schemas.microsoft.com/office/powerpoint/2010/main" val="2142445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49F35D16-47A4-8310-D064-52E11EF0CF7A}"/>
              </a:ext>
            </a:extLst>
          </p:cNvPr>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val f2"/>
              <a:gd name="f23" fmla="val f3"/>
              <a:gd name="f24" fmla="val f4"/>
              <a:gd name="f25" fmla="+- f24 0 f22"/>
              <a:gd name="f26" fmla="+- f23 0 f22"/>
              <a:gd name="f27" fmla="*/ f26 1 5760"/>
              <a:gd name="f28" fmla="*/ f25 1 1377"/>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ln>
        </p:spPr>
        <p:txBody>
          <a:bodyPr lIns="0" tIns="0" rIns="0" bIns="0"/>
          <a:lstStyle/>
          <a:p>
            <a:endParaRPr lang="en-GB"/>
          </a:p>
        </p:txBody>
      </p:sp>
      <p:sp>
        <p:nvSpPr>
          <p:cNvPr id="3" name="Title 1">
            <a:extLst>
              <a:ext uri="{FF2B5EF4-FFF2-40B4-BE49-F238E27FC236}">
                <a16:creationId xmlns:a16="http://schemas.microsoft.com/office/drawing/2014/main" id="{09A3150A-C9DE-BDE4-C2FE-63A7332AD9E4}"/>
              </a:ext>
            </a:extLst>
          </p:cNvPr>
          <p:cNvSpPr txBox="1">
            <a:spLocks noGrp="1"/>
          </p:cNvSpPr>
          <p:nvPr>
            <p:ph type="title"/>
          </p:nvPr>
        </p:nvSpPr>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8E3991FE-6836-A418-78BB-CA634F806AD1}"/>
              </a:ext>
            </a:extLst>
          </p:cNvPr>
          <p:cNvSpPr txBox="1">
            <a:spLocks noGrp="1"/>
          </p:cNvSpPr>
          <p:nvPr>
            <p:ph idx="1"/>
          </p:nvPr>
        </p:nvSpPr>
        <p:spPr>
          <a:xfrm>
            <a:off x="818708" y="2222284"/>
            <a:ext cx="10554571" cy="363651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03C32D9-7CB4-C9EE-BE59-58EFD0B6C5B1}"/>
              </a:ext>
            </a:extLst>
          </p:cNvPr>
          <p:cNvSpPr txBox="1">
            <a:spLocks noGrp="1"/>
          </p:cNvSpPr>
          <p:nvPr>
            <p:ph type="dt" sz="half" idx="7"/>
          </p:nvPr>
        </p:nvSpPr>
        <p:spPr/>
        <p:txBody>
          <a:bodyPr/>
          <a:lstStyle>
            <a:lvl1pPr>
              <a:defRPr/>
            </a:lvl1pPr>
          </a:lstStyle>
          <a:p>
            <a:pPr lvl="0"/>
            <a:fld id="{7E6BDF60-8828-4660-95B2-66713E9471FA}" type="datetime1">
              <a:rPr lang="en-GB"/>
              <a:pPr lvl="0"/>
              <a:t>10/12/2023</a:t>
            </a:fld>
            <a:endParaRPr lang="en-GB"/>
          </a:p>
        </p:txBody>
      </p:sp>
      <p:sp>
        <p:nvSpPr>
          <p:cNvPr id="6" name="Footer Placeholder 4">
            <a:extLst>
              <a:ext uri="{FF2B5EF4-FFF2-40B4-BE49-F238E27FC236}">
                <a16:creationId xmlns:a16="http://schemas.microsoft.com/office/drawing/2014/main" id="{A9795A07-FE23-D23E-9996-8292A4C2AD1D}"/>
              </a:ext>
            </a:extLst>
          </p:cNvPr>
          <p:cNvSpPr txBox="1">
            <a:spLocks noGrp="1"/>
          </p:cNvSpPr>
          <p:nvPr>
            <p:ph type="ftr" sz="quarter" idx="9"/>
          </p:nvPr>
        </p:nvSpPr>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1BDAD8F0-93F3-D6BB-459B-7BD8A1F6E98E}"/>
              </a:ext>
            </a:extLst>
          </p:cNvPr>
          <p:cNvSpPr txBox="1">
            <a:spLocks noGrp="1"/>
          </p:cNvSpPr>
          <p:nvPr>
            <p:ph type="sldNum" sz="quarter" idx="8"/>
          </p:nvPr>
        </p:nvSpPr>
        <p:spPr/>
        <p:txBody>
          <a:bodyPr/>
          <a:lstStyle>
            <a:lvl1pPr>
              <a:defRPr/>
            </a:lvl1pPr>
          </a:lstStyle>
          <a:p>
            <a:pPr lvl="0"/>
            <a:fld id="{BA65C714-C7FC-4F67-A540-871EF77911E1}" type="slidenum">
              <a:t>‹#›</a:t>
            </a:fld>
            <a:endParaRPr lang="en-GB"/>
          </a:p>
        </p:txBody>
      </p:sp>
    </p:spTree>
    <p:extLst>
      <p:ext uri="{BB962C8B-B14F-4D97-AF65-F5344CB8AC3E}">
        <p14:creationId xmlns:p14="http://schemas.microsoft.com/office/powerpoint/2010/main" val="9078327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489F4999-9AE0-5205-19CF-089D93B5D9A3}"/>
              </a:ext>
            </a:extLst>
          </p:cNvPr>
          <p:cNvSpPr/>
          <p:nvPr/>
        </p:nvSpPr>
        <p:spPr>
          <a:xfrm>
            <a:off x="0" y="0"/>
            <a:ext cx="12191996" cy="5203822"/>
          </a:xfrm>
          <a:custGeom>
            <a:avLst/>
            <a:gdLst>
              <a:gd name="f0" fmla="val w"/>
              <a:gd name="f1" fmla="val h"/>
              <a:gd name="f2" fmla="val 0"/>
              <a:gd name="f3" fmla="val 5760"/>
              <a:gd name="f4" fmla="val 3278"/>
              <a:gd name="f5" fmla="val 3090"/>
              <a:gd name="f6" fmla="val 4817"/>
              <a:gd name="f7" fmla="val 4637"/>
              <a:gd name="f8" fmla="val 3270"/>
              <a:gd name="f9" fmla="val 4633"/>
              <a:gd name="f10" fmla="val 3272"/>
              <a:gd name="f11" fmla="val 4627"/>
              <a:gd name="f12" fmla="val 3275"/>
              <a:gd name="f13" fmla="val 4621"/>
              <a:gd name="f14" fmla="val 4616"/>
              <a:gd name="f15" fmla="val 4610"/>
              <a:gd name="f16" fmla="val 4605"/>
              <a:gd name="f17" fmla="val 4599"/>
              <a:gd name="f18" fmla="val 4595"/>
              <a:gd name="f19" fmla="val 4415"/>
              <a:gd name="f20" fmla="*/ f0 1 5760"/>
              <a:gd name="f21" fmla="*/ f1 1 3278"/>
              <a:gd name="f22" fmla="val f2"/>
              <a:gd name="f23" fmla="val f3"/>
              <a:gd name="f24" fmla="val f4"/>
              <a:gd name="f25" fmla="+- f24 0 f22"/>
              <a:gd name="f26" fmla="+- f23 0 f22"/>
              <a:gd name="f27" fmla="*/ f26 1 5760"/>
              <a:gd name="f28" fmla="*/ f25 1 3278"/>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3278">
                <a:moveTo>
                  <a:pt x="f2" y="f2"/>
                </a:moveTo>
                <a:lnTo>
                  <a:pt x="f3" y="f2"/>
                </a:lnTo>
                <a:lnTo>
                  <a:pt x="f3"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2" y="f5"/>
                </a:lnTo>
                <a:lnTo>
                  <a:pt x="f2" y="f2"/>
                </a:lnTo>
                <a:lnTo>
                  <a:pt x="f2" y="f2"/>
                </a:lnTo>
                <a:close/>
              </a:path>
            </a:pathLst>
          </a:custGeom>
          <a:blipFill>
            <a:blip r:embed="rId2">
              <a:alphaModFix/>
            </a:blip>
            <a:tile sx="101135" sy="101135" algn="tl"/>
          </a:blipFill>
          <a:ln w="9528" cap="rnd">
            <a:solidFill>
              <a:srgbClr val="00C6BB"/>
            </a:solidFill>
            <a:prstDash val="solid"/>
          </a:ln>
        </p:spPr>
        <p:txBody>
          <a:bodyPr lIns="0" tIns="0" rIns="0" bIns="0"/>
          <a:lstStyle/>
          <a:p>
            <a:endParaRPr lang="en-GB"/>
          </a:p>
        </p:txBody>
      </p:sp>
      <p:sp>
        <p:nvSpPr>
          <p:cNvPr id="3" name="Title 1">
            <a:extLst>
              <a:ext uri="{FF2B5EF4-FFF2-40B4-BE49-F238E27FC236}">
                <a16:creationId xmlns:a16="http://schemas.microsoft.com/office/drawing/2014/main" id="{5AD8D9AF-67FC-BBCF-35C5-6540C0D0FE40}"/>
              </a:ext>
            </a:extLst>
          </p:cNvPr>
          <p:cNvSpPr txBox="1">
            <a:spLocks noGrp="1"/>
          </p:cNvSpPr>
          <p:nvPr>
            <p:ph type="title"/>
          </p:nvPr>
        </p:nvSpPr>
        <p:spPr>
          <a:xfrm>
            <a:off x="810002" y="2951399"/>
            <a:ext cx="10561420" cy="1468800"/>
          </a:xfrm>
        </p:spPr>
        <p:txBody>
          <a:bodyPr/>
          <a:lstStyle>
            <a:lvl1pPr algn="r">
              <a:defRPr sz="4800"/>
            </a:lvl1pPr>
          </a:lstStyle>
          <a:p>
            <a:pPr lvl="0"/>
            <a:r>
              <a:rPr lang="en-US"/>
              <a:t>Click to edit Master title style</a:t>
            </a:r>
          </a:p>
        </p:txBody>
      </p:sp>
      <p:sp>
        <p:nvSpPr>
          <p:cNvPr id="4" name="Text Placeholder 2">
            <a:extLst>
              <a:ext uri="{FF2B5EF4-FFF2-40B4-BE49-F238E27FC236}">
                <a16:creationId xmlns:a16="http://schemas.microsoft.com/office/drawing/2014/main" id="{6A6175B2-0956-DBB9-3F11-8D4C6196B436}"/>
              </a:ext>
            </a:extLst>
          </p:cNvPr>
          <p:cNvSpPr txBox="1">
            <a:spLocks noGrp="1"/>
          </p:cNvSpPr>
          <p:nvPr>
            <p:ph type="body" idx="1"/>
          </p:nvPr>
        </p:nvSpPr>
        <p:spPr>
          <a:xfrm>
            <a:off x="810002" y="5281199"/>
            <a:ext cx="10561420" cy="433955"/>
          </a:xfrm>
        </p:spPr>
        <p:txBody>
          <a:bodyPr anchor="t">
            <a:noAutofit/>
          </a:bodyPr>
          <a:lstStyle>
            <a:lvl1pPr marL="0" indent="0" algn="r">
              <a:buNone/>
              <a:defRPr/>
            </a:lvl1pPr>
          </a:lstStyle>
          <a:p>
            <a:pPr lvl="0"/>
            <a:r>
              <a:rPr lang="en-US"/>
              <a:t>Click to edit Master text styles</a:t>
            </a:r>
          </a:p>
        </p:txBody>
      </p:sp>
      <p:sp>
        <p:nvSpPr>
          <p:cNvPr id="5" name="Date Placeholder 3">
            <a:extLst>
              <a:ext uri="{FF2B5EF4-FFF2-40B4-BE49-F238E27FC236}">
                <a16:creationId xmlns:a16="http://schemas.microsoft.com/office/drawing/2014/main" id="{F78C2261-4D61-75DE-727E-77C1F504F9EA}"/>
              </a:ext>
            </a:extLst>
          </p:cNvPr>
          <p:cNvSpPr txBox="1">
            <a:spLocks noGrp="1"/>
          </p:cNvSpPr>
          <p:nvPr>
            <p:ph type="dt" sz="half" idx="7"/>
          </p:nvPr>
        </p:nvSpPr>
        <p:spPr/>
        <p:txBody>
          <a:bodyPr/>
          <a:lstStyle>
            <a:lvl1pPr>
              <a:defRPr/>
            </a:lvl1pPr>
          </a:lstStyle>
          <a:p>
            <a:pPr lvl="0"/>
            <a:fld id="{C8E6F329-BC2C-4E09-B407-A9FC5ADFD288}" type="datetime1">
              <a:rPr lang="en-GB"/>
              <a:pPr lvl="0"/>
              <a:t>10/12/2023</a:t>
            </a:fld>
            <a:endParaRPr lang="en-GB"/>
          </a:p>
        </p:txBody>
      </p:sp>
      <p:sp>
        <p:nvSpPr>
          <p:cNvPr id="6" name="Footer Placeholder 4">
            <a:extLst>
              <a:ext uri="{FF2B5EF4-FFF2-40B4-BE49-F238E27FC236}">
                <a16:creationId xmlns:a16="http://schemas.microsoft.com/office/drawing/2014/main" id="{AA164657-2FC6-6DBB-4909-27E5832550C4}"/>
              </a:ext>
            </a:extLst>
          </p:cNvPr>
          <p:cNvSpPr txBox="1">
            <a:spLocks noGrp="1"/>
          </p:cNvSpPr>
          <p:nvPr>
            <p:ph type="ftr" sz="quarter" idx="9"/>
          </p:nvPr>
        </p:nvSpPr>
        <p:spPr/>
        <p:txBody>
          <a:bodyPr/>
          <a:lstStyle>
            <a:lvl1pPr>
              <a:defRPr/>
            </a:lvl1pPr>
          </a:lstStyle>
          <a:p>
            <a:pPr lvl="0"/>
            <a:endParaRPr lang="en-GB"/>
          </a:p>
        </p:txBody>
      </p:sp>
      <p:sp>
        <p:nvSpPr>
          <p:cNvPr id="7" name="Slide Number Placeholder 5">
            <a:extLst>
              <a:ext uri="{FF2B5EF4-FFF2-40B4-BE49-F238E27FC236}">
                <a16:creationId xmlns:a16="http://schemas.microsoft.com/office/drawing/2014/main" id="{37DFBF1E-77BF-B4C0-68A1-D3612B2F6EFA}"/>
              </a:ext>
            </a:extLst>
          </p:cNvPr>
          <p:cNvSpPr txBox="1">
            <a:spLocks noGrp="1"/>
          </p:cNvSpPr>
          <p:nvPr>
            <p:ph type="sldNum" sz="quarter" idx="8"/>
          </p:nvPr>
        </p:nvSpPr>
        <p:spPr/>
        <p:txBody>
          <a:bodyPr/>
          <a:lstStyle>
            <a:lvl1pPr>
              <a:defRPr/>
            </a:lvl1pPr>
          </a:lstStyle>
          <a:p>
            <a:pPr lvl="0"/>
            <a:fld id="{39A05B60-BE9A-4615-A1B1-15BBC35FE55E}" type="slidenum">
              <a:t>‹#›</a:t>
            </a:fld>
            <a:endParaRPr lang="en-GB"/>
          </a:p>
        </p:txBody>
      </p:sp>
    </p:spTree>
    <p:extLst>
      <p:ext uri="{BB962C8B-B14F-4D97-AF65-F5344CB8AC3E}">
        <p14:creationId xmlns:p14="http://schemas.microsoft.com/office/powerpoint/2010/main" val="342795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A3091ED7-631D-29DF-526E-E1C44E8803A8}"/>
              </a:ext>
            </a:extLst>
          </p:cNvPr>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val f2"/>
              <a:gd name="f23" fmla="val f3"/>
              <a:gd name="f24" fmla="val f4"/>
              <a:gd name="f25" fmla="+- f24 0 f22"/>
              <a:gd name="f26" fmla="+- f23 0 f22"/>
              <a:gd name="f27" fmla="*/ f26 1 5760"/>
              <a:gd name="f28" fmla="*/ f25 1 1377"/>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ln>
        </p:spPr>
        <p:txBody>
          <a:bodyPr lIns="0" tIns="0" rIns="0" bIns="0"/>
          <a:lstStyle/>
          <a:p>
            <a:endParaRPr lang="en-GB"/>
          </a:p>
        </p:txBody>
      </p:sp>
      <p:sp>
        <p:nvSpPr>
          <p:cNvPr id="3" name="Title 1">
            <a:extLst>
              <a:ext uri="{FF2B5EF4-FFF2-40B4-BE49-F238E27FC236}">
                <a16:creationId xmlns:a16="http://schemas.microsoft.com/office/drawing/2014/main" id="{A1E51CA1-0A1F-562C-FDF8-AE209F41AC2B}"/>
              </a:ext>
            </a:extLst>
          </p:cNvPr>
          <p:cNvSpPr txBox="1">
            <a:spLocks noGrp="1"/>
          </p:cNvSpPr>
          <p:nvPr>
            <p:ph type="title"/>
          </p:nvPr>
        </p:nvSpPr>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84C9BF20-CCDB-1B91-3E5C-DD6D684C05FA}"/>
              </a:ext>
            </a:extLst>
          </p:cNvPr>
          <p:cNvSpPr txBox="1">
            <a:spLocks noGrp="1"/>
          </p:cNvSpPr>
          <p:nvPr>
            <p:ph idx="1"/>
          </p:nvPr>
        </p:nvSpPr>
        <p:spPr>
          <a:xfrm>
            <a:off x="818708" y="2222284"/>
            <a:ext cx="5185873" cy="363876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C6ED78B3-7686-098C-813D-B56CA47C6C60}"/>
              </a:ext>
            </a:extLst>
          </p:cNvPr>
          <p:cNvSpPr txBox="1">
            <a:spLocks noGrp="1"/>
          </p:cNvSpPr>
          <p:nvPr>
            <p:ph idx="2"/>
          </p:nvPr>
        </p:nvSpPr>
        <p:spPr>
          <a:xfrm>
            <a:off x="6187415" y="2222284"/>
            <a:ext cx="5194587" cy="363876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34F4005F-9BF0-AED1-5EA0-65AE42E3733C}"/>
              </a:ext>
            </a:extLst>
          </p:cNvPr>
          <p:cNvSpPr txBox="1">
            <a:spLocks noGrp="1"/>
          </p:cNvSpPr>
          <p:nvPr>
            <p:ph type="dt" sz="half" idx="7"/>
          </p:nvPr>
        </p:nvSpPr>
        <p:spPr/>
        <p:txBody>
          <a:bodyPr/>
          <a:lstStyle>
            <a:lvl1pPr>
              <a:defRPr/>
            </a:lvl1pPr>
          </a:lstStyle>
          <a:p>
            <a:pPr lvl="0"/>
            <a:fld id="{5073E902-4B75-4F97-92CA-419C15339019}" type="datetime1">
              <a:rPr lang="en-GB"/>
              <a:pPr lvl="0"/>
              <a:t>10/12/2023</a:t>
            </a:fld>
            <a:endParaRPr lang="en-GB"/>
          </a:p>
        </p:txBody>
      </p:sp>
      <p:sp>
        <p:nvSpPr>
          <p:cNvPr id="7" name="Footer Placeholder 5">
            <a:extLst>
              <a:ext uri="{FF2B5EF4-FFF2-40B4-BE49-F238E27FC236}">
                <a16:creationId xmlns:a16="http://schemas.microsoft.com/office/drawing/2014/main" id="{37D82AFF-25BC-4A19-81BA-D0C2EDD01E32}"/>
              </a:ext>
            </a:extLst>
          </p:cNvPr>
          <p:cNvSpPr txBox="1">
            <a:spLocks noGrp="1"/>
          </p:cNvSpPr>
          <p:nvPr>
            <p:ph type="ftr" sz="quarter" idx="9"/>
          </p:nvPr>
        </p:nvSpPr>
        <p:spPr/>
        <p:txBody>
          <a:bodyPr/>
          <a:lstStyle>
            <a:lvl1pPr>
              <a:defRPr/>
            </a:lvl1pPr>
          </a:lstStyle>
          <a:p>
            <a:pPr lvl="0"/>
            <a:endParaRPr lang="en-GB"/>
          </a:p>
        </p:txBody>
      </p:sp>
      <p:sp>
        <p:nvSpPr>
          <p:cNvPr id="8" name="Slide Number Placeholder 6">
            <a:extLst>
              <a:ext uri="{FF2B5EF4-FFF2-40B4-BE49-F238E27FC236}">
                <a16:creationId xmlns:a16="http://schemas.microsoft.com/office/drawing/2014/main" id="{23D0AAF5-ED43-8D01-1212-1F912421E615}"/>
              </a:ext>
            </a:extLst>
          </p:cNvPr>
          <p:cNvSpPr txBox="1">
            <a:spLocks noGrp="1"/>
          </p:cNvSpPr>
          <p:nvPr>
            <p:ph type="sldNum" sz="quarter" idx="8"/>
          </p:nvPr>
        </p:nvSpPr>
        <p:spPr/>
        <p:txBody>
          <a:bodyPr/>
          <a:lstStyle>
            <a:lvl1pPr>
              <a:defRPr/>
            </a:lvl1pPr>
          </a:lstStyle>
          <a:p>
            <a:pPr lvl="0"/>
            <a:fld id="{C4CDF4D8-E83C-4186-B33D-2A49E81E665D}" type="slidenum">
              <a:t>‹#›</a:t>
            </a:fld>
            <a:endParaRPr lang="en-GB"/>
          </a:p>
        </p:txBody>
      </p:sp>
    </p:spTree>
    <p:extLst>
      <p:ext uri="{BB962C8B-B14F-4D97-AF65-F5344CB8AC3E}">
        <p14:creationId xmlns:p14="http://schemas.microsoft.com/office/powerpoint/2010/main" val="382751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1FBAC48D-284C-567A-ACFE-8B621CC5468C}"/>
              </a:ext>
            </a:extLst>
          </p:cNvPr>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val f2"/>
              <a:gd name="f23" fmla="val f3"/>
              <a:gd name="f24" fmla="val f4"/>
              <a:gd name="f25" fmla="+- f24 0 f22"/>
              <a:gd name="f26" fmla="+- f23 0 f22"/>
              <a:gd name="f27" fmla="*/ f26 1 5760"/>
              <a:gd name="f28" fmla="*/ f25 1 1377"/>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ln>
        </p:spPr>
        <p:txBody>
          <a:bodyPr lIns="0" tIns="0" rIns="0" bIns="0"/>
          <a:lstStyle/>
          <a:p>
            <a:endParaRPr lang="en-GB"/>
          </a:p>
        </p:txBody>
      </p:sp>
      <p:sp>
        <p:nvSpPr>
          <p:cNvPr id="3" name="Title 1">
            <a:extLst>
              <a:ext uri="{FF2B5EF4-FFF2-40B4-BE49-F238E27FC236}">
                <a16:creationId xmlns:a16="http://schemas.microsoft.com/office/drawing/2014/main" id="{B0AA2E85-628A-04E1-EB3C-D4402A85A7F4}"/>
              </a:ext>
            </a:extLst>
          </p:cNvPr>
          <p:cNvSpPr txBox="1">
            <a:spLocks noGrp="1"/>
          </p:cNvSpPr>
          <p:nvPr>
            <p:ph type="title"/>
          </p:nvPr>
        </p:nvSpPr>
        <p:spPr/>
        <p:txBody>
          <a:bodyPr/>
          <a:lstStyle>
            <a:lvl1pPr>
              <a:defRPr/>
            </a:lvl1pPr>
          </a:lstStyle>
          <a:p>
            <a:pPr lvl="0"/>
            <a:r>
              <a:rPr lang="en-US"/>
              <a:t>Click to edit Master title style</a:t>
            </a:r>
          </a:p>
        </p:txBody>
      </p:sp>
      <p:sp>
        <p:nvSpPr>
          <p:cNvPr id="4" name="Text Placeholder 2">
            <a:extLst>
              <a:ext uri="{FF2B5EF4-FFF2-40B4-BE49-F238E27FC236}">
                <a16:creationId xmlns:a16="http://schemas.microsoft.com/office/drawing/2014/main" id="{17DBA2CD-2218-0FF8-2F27-C27BA903F9A9}"/>
              </a:ext>
            </a:extLst>
          </p:cNvPr>
          <p:cNvSpPr txBox="1">
            <a:spLocks noGrp="1"/>
          </p:cNvSpPr>
          <p:nvPr>
            <p:ph type="body" idx="1"/>
          </p:nvPr>
        </p:nvSpPr>
        <p:spPr>
          <a:xfrm>
            <a:off x="814730" y="2174872"/>
            <a:ext cx="5189860" cy="576264"/>
          </a:xfrm>
        </p:spPr>
        <p:txBody>
          <a:bodyPr anchor="b" anchorCtr="1">
            <a:noAutofit/>
          </a:bodyPr>
          <a:lstStyle>
            <a:lvl1pPr marL="0" indent="0" algn="ctr">
              <a:spcBef>
                <a:spcPts val="500"/>
              </a:spcBef>
              <a:buNone/>
              <a:defRPr sz="2000"/>
            </a:lvl1pPr>
          </a:lstStyle>
          <a:p>
            <a:pPr lvl="0"/>
            <a:r>
              <a:rPr lang="en-US"/>
              <a:t>Click to edit Master text styles</a:t>
            </a:r>
          </a:p>
        </p:txBody>
      </p:sp>
      <p:sp>
        <p:nvSpPr>
          <p:cNvPr id="5" name="Content Placeholder 3">
            <a:extLst>
              <a:ext uri="{FF2B5EF4-FFF2-40B4-BE49-F238E27FC236}">
                <a16:creationId xmlns:a16="http://schemas.microsoft.com/office/drawing/2014/main" id="{78F06E94-E696-6741-6B8C-33201378D2F9}"/>
              </a:ext>
            </a:extLst>
          </p:cNvPr>
          <p:cNvSpPr txBox="1">
            <a:spLocks noGrp="1"/>
          </p:cNvSpPr>
          <p:nvPr>
            <p:ph idx="2"/>
          </p:nvPr>
        </p:nvSpPr>
        <p:spPr>
          <a:xfrm>
            <a:off x="814730" y="2751136"/>
            <a:ext cx="5189860" cy="3109910"/>
          </a:xfrm>
        </p:spPr>
        <p:txBody>
          <a:bodyPr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8A113FC0-B034-C727-73B9-DA5E1B8DCBCE}"/>
              </a:ext>
            </a:extLst>
          </p:cNvPr>
          <p:cNvSpPr txBox="1">
            <a:spLocks noGrp="1"/>
          </p:cNvSpPr>
          <p:nvPr>
            <p:ph type="body" idx="3"/>
          </p:nvPr>
        </p:nvSpPr>
        <p:spPr>
          <a:xfrm>
            <a:off x="6187415" y="2174872"/>
            <a:ext cx="5194587" cy="576264"/>
          </a:xfrm>
        </p:spPr>
        <p:txBody>
          <a:bodyPr anchor="b" anchorCtr="1">
            <a:noAutofit/>
          </a:bodyPr>
          <a:lstStyle>
            <a:lvl1pPr marL="0" indent="0" algn="ctr">
              <a:spcBef>
                <a:spcPts val="500"/>
              </a:spcBef>
              <a:buNone/>
              <a:defRPr sz="2000"/>
            </a:lvl1pPr>
          </a:lstStyle>
          <a:p>
            <a:pPr lvl="0"/>
            <a:r>
              <a:rPr lang="en-US"/>
              <a:t>Click to edit Master text styles</a:t>
            </a:r>
          </a:p>
        </p:txBody>
      </p:sp>
      <p:sp>
        <p:nvSpPr>
          <p:cNvPr id="7" name="Content Placeholder 5">
            <a:extLst>
              <a:ext uri="{FF2B5EF4-FFF2-40B4-BE49-F238E27FC236}">
                <a16:creationId xmlns:a16="http://schemas.microsoft.com/office/drawing/2014/main" id="{222F10C6-365D-187B-29C2-EED1ADFDC1C6}"/>
              </a:ext>
            </a:extLst>
          </p:cNvPr>
          <p:cNvSpPr txBox="1">
            <a:spLocks noGrp="1"/>
          </p:cNvSpPr>
          <p:nvPr>
            <p:ph idx="4"/>
          </p:nvPr>
        </p:nvSpPr>
        <p:spPr>
          <a:xfrm>
            <a:off x="6187415" y="2751136"/>
            <a:ext cx="5194587" cy="3109910"/>
          </a:xfrm>
        </p:spPr>
        <p:txBody>
          <a:bodyPr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a:extLst>
              <a:ext uri="{FF2B5EF4-FFF2-40B4-BE49-F238E27FC236}">
                <a16:creationId xmlns:a16="http://schemas.microsoft.com/office/drawing/2014/main" id="{2586633E-5061-9F94-13DC-65CC7A20DFDC}"/>
              </a:ext>
            </a:extLst>
          </p:cNvPr>
          <p:cNvSpPr txBox="1">
            <a:spLocks noGrp="1"/>
          </p:cNvSpPr>
          <p:nvPr>
            <p:ph type="dt" sz="half" idx="7"/>
          </p:nvPr>
        </p:nvSpPr>
        <p:spPr/>
        <p:txBody>
          <a:bodyPr/>
          <a:lstStyle>
            <a:lvl1pPr>
              <a:defRPr/>
            </a:lvl1pPr>
          </a:lstStyle>
          <a:p>
            <a:pPr lvl="0"/>
            <a:fld id="{C60FEB0F-7246-4416-AEF7-44434937E42E}" type="datetime1">
              <a:rPr lang="en-GB"/>
              <a:pPr lvl="0"/>
              <a:t>10/12/2023</a:t>
            </a:fld>
            <a:endParaRPr lang="en-GB"/>
          </a:p>
        </p:txBody>
      </p:sp>
      <p:sp>
        <p:nvSpPr>
          <p:cNvPr id="9" name="Footer Placeholder 7">
            <a:extLst>
              <a:ext uri="{FF2B5EF4-FFF2-40B4-BE49-F238E27FC236}">
                <a16:creationId xmlns:a16="http://schemas.microsoft.com/office/drawing/2014/main" id="{C97CF6E1-F1AA-5ED4-6D8F-F62B1C34C9A3}"/>
              </a:ext>
            </a:extLst>
          </p:cNvPr>
          <p:cNvSpPr txBox="1">
            <a:spLocks noGrp="1"/>
          </p:cNvSpPr>
          <p:nvPr>
            <p:ph type="ftr" sz="quarter" idx="9"/>
          </p:nvPr>
        </p:nvSpPr>
        <p:spPr/>
        <p:txBody>
          <a:bodyPr/>
          <a:lstStyle>
            <a:lvl1pPr>
              <a:defRPr/>
            </a:lvl1pPr>
          </a:lstStyle>
          <a:p>
            <a:pPr lvl="0"/>
            <a:endParaRPr lang="en-GB"/>
          </a:p>
        </p:txBody>
      </p:sp>
      <p:sp>
        <p:nvSpPr>
          <p:cNvPr id="10" name="Slide Number Placeholder 8">
            <a:extLst>
              <a:ext uri="{FF2B5EF4-FFF2-40B4-BE49-F238E27FC236}">
                <a16:creationId xmlns:a16="http://schemas.microsoft.com/office/drawing/2014/main" id="{EB47DEEB-9293-0B9A-2169-F78B1316188D}"/>
              </a:ext>
            </a:extLst>
          </p:cNvPr>
          <p:cNvSpPr txBox="1">
            <a:spLocks noGrp="1"/>
          </p:cNvSpPr>
          <p:nvPr>
            <p:ph type="sldNum" sz="quarter" idx="8"/>
          </p:nvPr>
        </p:nvSpPr>
        <p:spPr/>
        <p:txBody>
          <a:bodyPr/>
          <a:lstStyle>
            <a:lvl1pPr>
              <a:defRPr/>
            </a:lvl1pPr>
          </a:lstStyle>
          <a:p>
            <a:pPr lvl="0"/>
            <a:fld id="{7954D373-2272-4946-AACD-7E6B500783CE}" type="slidenum">
              <a:t>‹#›</a:t>
            </a:fld>
            <a:endParaRPr lang="en-GB"/>
          </a:p>
        </p:txBody>
      </p:sp>
    </p:spTree>
    <p:extLst>
      <p:ext uri="{BB962C8B-B14F-4D97-AF65-F5344CB8AC3E}">
        <p14:creationId xmlns:p14="http://schemas.microsoft.com/office/powerpoint/2010/main" val="136791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63DF1547-FE72-CB9C-BDAD-36A5D41E405F}"/>
              </a:ext>
            </a:extLst>
          </p:cNvPr>
          <p:cNvSpPr/>
          <p:nvPr/>
        </p:nvSpPr>
        <p:spPr>
          <a:xfrm>
            <a:off x="0" y="0"/>
            <a:ext cx="12191996" cy="2185992"/>
          </a:xfrm>
          <a:custGeom>
            <a:avLst/>
            <a:gdLst>
              <a:gd name="f0" fmla="val w"/>
              <a:gd name="f1" fmla="val h"/>
              <a:gd name="f2" fmla="val 0"/>
              <a:gd name="f3" fmla="val 5760"/>
              <a:gd name="f4" fmla="val 1377"/>
              <a:gd name="f5" fmla="val 1189"/>
              <a:gd name="f6" fmla="val 943"/>
              <a:gd name="f7" fmla="val 1123"/>
              <a:gd name="f8" fmla="val 1369"/>
              <a:gd name="f9" fmla="val 1127"/>
              <a:gd name="f10" fmla="val 1371"/>
              <a:gd name="f11" fmla="val 1133"/>
              <a:gd name="f12" fmla="val 1374"/>
              <a:gd name="f13" fmla="val 1139"/>
              <a:gd name="f14" fmla="val 1144"/>
              <a:gd name="f15" fmla="val 1150"/>
              <a:gd name="f16" fmla="val 1155"/>
              <a:gd name="f17" fmla="val 1161"/>
              <a:gd name="f18" fmla="val 1165"/>
              <a:gd name="f19" fmla="val 1345"/>
              <a:gd name="f20" fmla="*/ f0 1 5760"/>
              <a:gd name="f21" fmla="*/ f1 1 1377"/>
              <a:gd name="f22" fmla="val f2"/>
              <a:gd name="f23" fmla="val f3"/>
              <a:gd name="f24" fmla="val f4"/>
              <a:gd name="f25" fmla="+- f24 0 f22"/>
              <a:gd name="f26" fmla="+- f23 0 f22"/>
              <a:gd name="f27" fmla="*/ f26 1 5760"/>
              <a:gd name="f28" fmla="*/ f25 1 1377"/>
              <a:gd name="f29" fmla="*/ 0 1 f27"/>
              <a:gd name="f30" fmla="*/ f23 1 f27"/>
              <a:gd name="f31" fmla="*/ 0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5760" h="1377">
                <a:moveTo>
                  <a:pt x="f3" y="f2"/>
                </a:moveTo>
                <a:lnTo>
                  <a:pt x="f2" y="f2"/>
                </a:lnTo>
                <a:lnTo>
                  <a:pt x="f2" y="f5"/>
                </a:lnTo>
                <a:lnTo>
                  <a:pt x="f6" y="f5"/>
                </a:lnTo>
                <a:lnTo>
                  <a:pt x="f7" y="f8"/>
                </a:lnTo>
                <a:lnTo>
                  <a:pt x="f7" y="f8"/>
                </a:lnTo>
                <a:lnTo>
                  <a:pt x="f9" y="f10"/>
                </a:lnTo>
                <a:lnTo>
                  <a:pt x="f11" y="f12"/>
                </a:lnTo>
                <a:lnTo>
                  <a:pt x="f13" y="f4"/>
                </a:lnTo>
                <a:lnTo>
                  <a:pt x="f14" y="f4"/>
                </a:lnTo>
                <a:lnTo>
                  <a:pt x="f15" y="f4"/>
                </a:lnTo>
                <a:lnTo>
                  <a:pt x="f16" y="f12"/>
                </a:lnTo>
                <a:lnTo>
                  <a:pt x="f17" y="f10"/>
                </a:lnTo>
                <a:lnTo>
                  <a:pt x="f18" y="f8"/>
                </a:lnTo>
                <a:lnTo>
                  <a:pt x="f19" y="f5"/>
                </a:lnTo>
                <a:lnTo>
                  <a:pt x="f3" y="f5"/>
                </a:lnTo>
                <a:lnTo>
                  <a:pt x="f3" y="f2"/>
                </a:lnTo>
                <a:close/>
              </a:path>
            </a:pathLst>
          </a:custGeom>
          <a:blipFill>
            <a:blip r:embed="rId2">
              <a:alphaModFix/>
            </a:blip>
            <a:tile sx="101135" sy="101135" algn="tl"/>
          </a:blipFill>
          <a:ln w="9528" cap="rnd">
            <a:solidFill>
              <a:srgbClr val="00C6BB"/>
            </a:solidFill>
            <a:prstDash val="solid"/>
          </a:ln>
        </p:spPr>
        <p:txBody>
          <a:bodyPr lIns="0" tIns="0" rIns="0" bIns="0"/>
          <a:lstStyle/>
          <a:p>
            <a:endParaRPr lang="en-GB"/>
          </a:p>
        </p:txBody>
      </p:sp>
      <p:sp>
        <p:nvSpPr>
          <p:cNvPr id="3" name="Title 1">
            <a:extLst>
              <a:ext uri="{FF2B5EF4-FFF2-40B4-BE49-F238E27FC236}">
                <a16:creationId xmlns:a16="http://schemas.microsoft.com/office/drawing/2014/main" id="{534F159E-1EDA-CB46-F717-7CFBF392E1B1}"/>
              </a:ext>
            </a:extLst>
          </p:cNvPr>
          <p:cNvSpPr txBox="1">
            <a:spLocks noGrp="1"/>
          </p:cNvSpPr>
          <p:nvPr>
            <p:ph type="title"/>
          </p:nvPr>
        </p:nvSpPr>
        <p:spPr/>
        <p:txBody>
          <a:bodyPr/>
          <a:lstStyle>
            <a:lvl1pPr>
              <a:defRPr/>
            </a:lvl1pPr>
          </a:lstStyle>
          <a:p>
            <a:pPr lvl="0"/>
            <a:r>
              <a:rPr lang="en-US"/>
              <a:t>Click to edit Master title style</a:t>
            </a:r>
          </a:p>
        </p:txBody>
      </p:sp>
      <p:sp>
        <p:nvSpPr>
          <p:cNvPr id="4" name="Date Placeholder 2">
            <a:extLst>
              <a:ext uri="{FF2B5EF4-FFF2-40B4-BE49-F238E27FC236}">
                <a16:creationId xmlns:a16="http://schemas.microsoft.com/office/drawing/2014/main" id="{32FFEBDC-4A27-E9C0-5D2A-81182D3A011B}"/>
              </a:ext>
            </a:extLst>
          </p:cNvPr>
          <p:cNvSpPr txBox="1">
            <a:spLocks noGrp="1"/>
          </p:cNvSpPr>
          <p:nvPr>
            <p:ph type="dt" sz="half" idx="7"/>
          </p:nvPr>
        </p:nvSpPr>
        <p:spPr/>
        <p:txBody>
          <a:bodyPr/>
          <a:lstStyle>
            <a:lvl1pPr>
              <a:defRPr/>
            </a:lvl1pPr>
          </a:lstStyle>
          <a:p>
            <a:pPr lvl="0"/>
            <a:fld id="{84A4922B-2D8E-4A79-8985-F92EFE067369}" type="datetime1">
              <a:rPr lang="en-GB"/>
              <a:pPr lvl="0"/>
              <a:t>10/12/2023</a:t>
            </a:fld>
            <a:endParaRPr lang="en-GB"/>
          </a:p>
        </p:txBody>
      </p:sp>
      <p:sp>
        <p:nvSpPr>
          <p:cNvPr id="5" name="Footer Placeholder 3">
            <a:extLst>
              <a:ext uri="{FF2B5EF4-FFF2-40B4-BE49-F238E27FC236}">
                <a16:creationId xmlns:a16="http://schemas.microsoft.com/office/drawing/2014/main" id="{317EF685-93D8-40CA-7210-24249CF06738}"/>
              </a:ext>
            </a:extLst>
          </p:cNvPr>
          <p:cNvSpPr txBox="1">
            <a:spLocks noGrp="1"/>
          </p:cNvSpPr>
          <p:nvPr>
            <p:ph type="ftr" sz="quarter" idx="9"/>
          </p:nvPr>
        </p:nvSpPr>
        <p:spPr/>
        <p:txBody>
          <a:bodyPr/>
          <a:lstStyle>
            <a:lvl1pPr>
              <a:defRPr/>
            </a:lvl1pPr>
          </a:lstStyle>
          <a:p>
            <a:pPr lvl="0"/>
            <a:endParaRPr lang="en-GB"/>
          </a:p>
        </p:txBody>
      </p:sp>
      <p:sp>
        <p:nvSpPr>
          <p:cNvPr id="6" name="Slide Number Placeholder 4">
            <a:extLst>
              <a:ext uri="{FF2B5EF4-FFF2-40B4-BE49-F238E27FC236}">
                <a16:creationId xmlns:a16="http://schemas.microsoft.com/office/drawing/2014/main" id="{864B4782-4C32-C065-0DB8-499130676019}"/>
              </a:ext>
            </a:extLst>
          </p:cNvPr>
          <p:cNvSpPr txBox="1">
            <a:spLocks noGrp="1"/>
          </p:cNvSpPr>
          <p:nvPr>
            <p:ph type="sldNum" sz="quarter" idx="8"/>
          </p:nvPr>
        </p:nvSpPr>
        <p:spPr/>
        <p:txBody>
          <a:bodyPr/>
          <a:lstStyle>
            <a:lvl1pPr>
              <a:defRPr/>
            </a:lvl1pPr>
          </a:lstStyle>
          <a:p>
            <a:pPr lvl="0"/>
            <a:fld id="{56FD7CEC-7E8D-462A-B897-94CC109079F6}" type="slidenum">
              <a:t>‹#›</a:t>
            </a:fld>
            <a:endParaRPr lang="en-GB"/>
          </a:p>
        </p:txBody>
      </p:sp>
    </p:spTree>
    <p:extLst>
      <p:ext uri="{BB962C8B-B14F-4D97-AF65-F5344CB8AC3E}">
        <p14:creationId xmlns:p14="http://schemas.microsoft.com/office/powerpoint/2010/main" val="636020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6CA2E-7ED9-9FC3-B94C-D17CBB23AAB0}"/>
              </a:ext>
            </a:extLst>
          </p:cNvPr>
          <p:cNvSpPr txBox="1">
            <a:spLocks noGrp="1"/>
          </p:cNvSpPr>
          <p:nvPr>
            <p:ph type="dt" sz="half" idx="7"/>
          </p:nvPr>
        </p:nvSpPr>
        <p:spPr/>
        <p:txBody>
          <a:bodyPr/>
          <a:lstStyle>
            <a:lvl1pPr>
              <a:defRPr/>
            </a:lvl1pPr>
          </a:lstStyle>
          <a:p>
            <a:pPr lvl="0"/>
            <a:fld id="{4E528E5D-9FE8-4BEF-AF43-219B4F034EEB}" type="datetime1">
              <a:rPr lang="en-GB"/>
              <a:pPr lvl="0"/>
              <a:t>10/12/2023</a:t>
            </a:fld>
            <a:endParaRPr lang="en-GB"/>
          </a:p>
        </p:txBody>
      </p:sp>
      <p:sp>
        <p:nvSpPr>
          <p:cNvPr id="3" name="Footer Placeholder 2">
            <a:extLst>
              <a:ext uri="{FF2B5EF4-FFF2-40B4-BE49-F238E27FC236}">
                <a16:creationId xmlns:a16="http://schemas.microsoft.com/office/drawing/2014/main" id="{B45AAB4D-5EF5-2996-6AD9-E35F5E4B7553}"/>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24B15E4E-1422-E045-77B3-5E9DAA720144}"/>
              </a:ext>
            </a:extLst>
          </p:cNvPr>
          <p:cNvSpPr txBox="1">
            <a:spLocks noGrp="1"/>
          </p:cNvSpPr>
          <p:nvPr>
            <p:ph type="sldNum" sz="quarter" idx="8"/>
          </p:nvPr>
        </p:nvSpPr>
        <p:spPr/>
        <p:txBody>
          <a:bodyPr/>
          <a:lstStyle>
            <a:lvl1pPr>
              <a:defRPr/>
            </a:lvl1pPr>
          </a:lstStyle>
          <a:p>
            <a:pPr lvl="0"/>
            <a:fld id="{53E1B9A7-B152-4F32-AFA5-79E8B3D55F39}" type="slidenum">
              <a:t>‹#›</a:t>
            </a:fld>
            <a:endParaRPr lang="en-GB"/>
          </a:p>
        </p:txBody>
      </p:sp>
    </p:spTree>
    <p:extLst>
      <p:ext uri="{BB962C8B-B14F-4D97-AF65-F5344CB8AC3E}">
        <p14:creationId xmlns:p14="http://schemas.microsoft.com/office/powerpoint/2010/main" val="407992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87A1218B-7219-6991-6096-DEF488646A9B}"/>
              </a:ext>
            </a:extLst>
          </p:cNvPr>
          <p:cNvSpPr/>
          <p:nvPr/>
        </p:nvSpPr>
        <p:spPr>
          <a:xfrm>
            <a:off x="1073148" y="446090"/>
            <a:ext cx="3547533" cy="1814654"/>
          </a:xfrm>
          <a:custGeom>
            <a:avLst/>
            <a:gdLst>
              <a:gd name="f0" fmla="val w"/>
              <a:gd name="f1" fmla="val h"/>
              <a:gd name="f2" fmla="val 0"/>
              <a:gd name="f3" fmla="val 3384"/>
              <a:gd name="f4" fmla="val 2308"/>
              <a:gd name="f5" fmla="val 3340"/>
              <a:gd name="f6" fmla="val 44"/>
              <a:gd name="f7" fmla="val 34"/>
              <a:gd name="f8" fmla="val 26"/>
              <a:gd name="f9" fmla="val 4"/>
              <a:gd name="f10" fmla="val 20"/>
              <a:gd name="f11" fmla="val 8"/>
              <a:gd name="f12" fmla="val 12"/>
              <a:gd name="f13" fmla="val 2076"/>
              <a:gd name="f14" fmla="val 2086"/>
              <a:gd name="f15" fmla="val 2094"/>
              <a:gd name="f16" fmla="val 2100"/>
              <a:gd name="f17" fmla="val 2108"/>
              <a:gd name="f18" fmla="val 2112"/>
              <a:gd name="f19" fmla="val 2116"/>
              <a:gd name="f20" fmla="val 2120"/>
              <a:gd name="f21" fmla="val 474"/>
              <a:gd name="f22" fmla="val 650"/>
              <a:gd name="f23" fmla="val 2296"/>
              <a:gd name="f24" fmla="val 656"/>
              <a:gd name="f25" fmla="val 2300"/>
              <a:gd name="f26" fmla="val 664"/>
              <a:gd name="f27" fmla="val 2304"/>
              <a:gd name="f28" fmla="val 672"/>
              <a:gd name="f29" fmla="val 680"/>
              <a:gd name="f30" fmla="val 688"/>
              <a:gd name="f31" fmla="val 696"/>
              <a:gd name="f32" fmla="val 704"/>
              <a:gd name="f33" fmla="val 710"/>
              <a:gd name="f34" fmla="val 886"/>
              <a:gd name="f35" fmla="val 3350"/>
              <a:gd name="f36" fmla="val 3358"/>
              <a:gd name="f37" fmla="val 3364"/>
              <a:gd name="f38" fmla="val 3372"/>
              <a:gd name="f39" fmla="val 3376"/>
              <a:gd name="f40" fmla="val 3380"/>
              <a:gd name="f41" fmla="*/ f0 1 3384"/>
              <a:gd name="f42" fmla="*/ f1 1 2308"/>
              <a:gd name="f43" fmla="val f2"/>
              <a:gd name="f44" fmla="val f3"/>
              <a:gd name="f45" fmla="val f4"/>
              <a:gd name="f46" fmla="+- f45 0 f43"/>
              <a:gd name="f47" fmla="+- f44 0 f43"/>
              <a:gd name="f48" fmla="*/ f47 1 3384"/>
              <a:gd name="f49" fmla="*/ f46 1 2308"/>
              <a:gd name="f50" fmla="*/ 0 1 f48"/>
              <a:gd name="f51" fmla="*/ f44 1 f48"/>
              <a:gd name="f52" fmla="*/ 0 1 f49"/>
              <a:gd name="f53" fmla="*/ f45 1 f49"/>
              <a:gd name="f54" fmla="*/ f50 f41 1"/>
              <a:gd name="f55" fmla="*/ f51 f41 1"/>
              <a:gd name="f56" fmla="*/ f53 f42 1"/>
              <a:gd name="f57" fmla="*/ f52 f42 1"/>
            </a:gdLst>
            <a:ahLst/>
            <a:cxnLst>
              <a:cxn ang="3cd4">
                <a:pos x="hc" y="t"/>
              </a:cxn>
              <a:cxn ang="0">
                <a:pos x="r" y="vc"/>
              </a:cxn>
              <a:cxn ang="cd4">
                <a:pos x="hc" y="b"/>
              </a:cxn>
              <a:cxn ang="cd2">
                <a:pos x="l" y="vc"/>
              </a:cxn>
            </a:cxnLst>
            <a:rect l="f54" t="f57" r="f55" b="f56"/>
            <a:pathLst>
              <a:path w="3384" h="2308">
                <a:moveTo>
                  <a:pt x="f5" y="f2"/>
                </a:moveTo>
                <a:lnTo>
                  <a:pt x="f6" y="f2"/>
                </a:lnTo>
                <a:lnTo>
                  <a:pt x="f6" y="f2"/>
                </a:lnTo>
                <a:lnTo>
                  <a:pt x="f7" y="f2"/>
                </a:lnTo>
                <a:lnTo>
                  <a:pt x="f8" y="f9"/>
                </a:lnTo>
                <a:lnTo>
                  <a:pt x="f10" y="f11"/>
                </a:lnTo>
                <a:lnTo>
                  <a:pt x="f12" y="f12"/>
                </a:lnTo>
                <a:lnTo>
                  <a:pt x="f11" y="f10"/>
                </a:lnTo>
                <a:lnTo>
                  <a:pt x="f9" y="f8"/>
                </a:lnTo>
                <a:lnTo>
                  <a:pt x="f2" y="f7"/>
                </a:lnTo>
                <a:lnTo>
                  <a:pt x="f2" y="f6"/>
                </a:lnTo>
                <a:lnTo>
                  <a:pt x="f2" y="f13"/>
                </a:lnTo>
                <a:lnTo>
                  <a:pt x="f2" y="f13"/>
                </a:lnTo>
                <a:lnTo>
                  <a:pt x="f2" y="f14"/>
                </a:lnTo>
                <a:lnTo>
                  <a:pt x="f9" y="f15"/>
                </a:lnTo>
                <a:lnTo>
                  <a:pt x="f11" y="f16"/>
                </a:lnTo>
                <a:lnTo>
                  <a:pt x="f12" y="f17"/>
                </a:lnTo>
                <a:lnTo>
                  <a:pt x="f10" y="f18"/>
                </a:lnTo>
                <a:lnTo>
                  <a:pt x="f8" y="f19"/>
                </a:lnTo>
                <a:lnTo>
                  <a:pt x="f7" y="f20"/>
                </a:lnTo>
                <a:lnTo>
                  <a:pt x="f6" y="f20"/>
                </a:lnTo>
                <a:lnTo>
                  <a:pt x="f21" y="f20"/>
                </a:lnTo>
                <a:lnTo>
                  <a:pt x="f22" y="f23"/>
                </a:lnTo>
                <a:lnTo>
                  <a:pt x="f22" y="f23"/>
                </a:lnTo>
                <a:lnTo>
                  <a:pt x="f24" y="f25"/>
                </a:lnTo>
                <a:lnTo>
                  <a:pt x="f26" y="f27"/>
                </a:lnTo>
                <a:lnTo>
                  <a:pt x="f28" y="f4"/>
                </a:lnTo>
                <a:lnTo>
                  <a:pt x="f29" y="f4"/>
                </a:lnTo>
                <a:lnTo>
                  <a:pt x="f30" y="f4"/>
                </a:lnTo>
                <a:lnTo>
                  <a:pt x="f31" y="f27"/>
                </a:lnTo>
                <a:lnTo>
                  <a:pt x="f32" y="f25"/>
                </a:lnTo>
                <a:lnTo>
                  <a:pt x="f33" y="f23"/>
                </a:lnTo>
                <a:lnTo>
                  <a:pt x="f34" y="f20"/>
                </a:lnTo>
                <a:lnTo>
                  <a:pt x="f5" y="f20"/>
                </a:lnTo>
                <a:lnTo>
                  <a:pt x="f5" y="f20"/>
                </a:lnTo>
                <a:lnTo>
                  <a:pt x="f35" y="f20"/>
                </a:lnTo>
                <a:lnTo>
                  <a:pt x="f36" y="f19"/>
                </a:lnTo>
                <a:lnTo>
                  <a:pt x="f37" y="f18"/>
                </a:lnTo>
                <a:lnTo>
                  <a:pt x="f38" y="f17"/>
                </a:lnTo>
                <a:lnTo>
                  <a:pt x="f39" y="f16"/>
                </a:lnTo>
                <a:lnTo>
                  <a:pt x="f40" y="f15"/>
                </a:lnTo>
                <a:lnTo>
                  <a:pt x="f3" y="f14"/>
                </a:lnTo>
                <a:lnTo>
                  <a:pt x="f3" y="f13"/>
                </a:lnTo>
                <a:lnTo>
                  <a:pt x="f3" y="f6"/>
                </a:lnTo>
                <a:lnTo>
                  <a:pt x="f3" y="f6"/>
                </a:lnTo>
                <a:lnTo>
                  <a:pt x="f3" y="f7"/>
                </a:lnTo>
                <a:lnTo>
                  <a:pt x="f40" y="f8"/>
                </a:lnTo>
                <a:lnTo>
                  <a:pt x="f39" y="f10"/>
                </a:lnTo>
                <a:lnTo>
                  <a:pt x="f38" y="f12"/>
                </a:lnTo>
                <a:lnTo>
                  <a:pt x="f37" y="f11"/>
                </a:lnTo>
                <a:lnTo>
                  <a:pt x="f36" y="f9"/>
                </a:lnTo>
                <a:lnTo>
                  <a:pt x="f35" y="f2"/>
                </a:lnTo>
                <a:lnTo>
                  <a:pt x="f5" y="f2"/>
                </a:lnTo>
                <a:lnTo>
                  <a:pt x="f5" y="f2"/>
                </a:lnTo>
                <a:close/>
              </a:path>
            </a:pathLst>
          </a:custGeom>
          <a:blipFill>
            <a:blip r:embed="rId2">
              <a:alphaModFix/>
            </a:blip>
            <a:tile sx="101135" sy="101135" algn="tl"/>
          </a:blipFill>
          <a:ln w="9528" cap="rnd">
            <a:solidFill>
              <a:srgbClr val="00C6BB"/>
            </a:solidFill>
            <a:prstDash val="solid"/>
          </a:ln>
        </p:spPr>
        <p:txBody>
          <a:bodyPr lIns="0" tIns="0" rIns="0" bIns="0"/>
          <a:lstStyle/>
          <a:p>
            <a:endParaRPr lang="en-GB"/>
          </a:p>
        </p:txBody>
      </p:sp>
      <p:sp>
        <p:nvSpPr>
          <p:cNvPr id="3" name="Title 1">
            <a:extLst>
              <a:ext uri="{FF2B5EF4-FFF2-40B4-BE49-F238E27FC236}">
                <a16:creationId xmlns:a16="http://schemas.microsoft.com/office/drawing/2014/main" id="{CF98930B-B692-3DC7-63FB-ACB3360DCDB2}"/>
              </a:ext>
            </a:extLst>
          </p:cNvPr>
          <p:cNvSpPr txBox="1">
            <a:spLocks noGrp="1"/>
          </p:cNvSpPr>
          <p:nvPr>
            <p:ph type="title"/>
          </p:nvPr>
        </p:nvSpPr>
        <p:spPr>
          <a:xfrm>
            <a:off x="1073148" y="446090"/>
            <a:ext cx="3547533" cy="1618396"/>
          </a:xfrm>
        </p:spPr>
        <p:txBody>
          <a:bodyPr/>
          <a:lstStyle>
            <a:lvl1pPr>
              <a:defRPr sz="2000"/>
            </a:lvl1pPr>
          </a:lstStyle>
          <a:p>
            <a:pPr lvl="0"/>
            <a:r>
              <a:rPr lang="en-US"/>
              <a:t>Click to edit Master title style</a:t>
            </a:r>
          </a:p>
        </p:txBody>
      </p:sp>
      <p:sp>
        <p:nvSpPr>
          <p:cNvPr id="4" name="Content Placeholder 2">
            <a:extLst>
              <a:ext uri="{FF2B5EF4-FFF2-40B4-BE49-F238E27FC236}">
                <a16:creationId xmlns:a16="http://schemas.microsoft.com/office/drawing/2014/main" id="{824D268E-574A-06C1-6F74-173E27F48687}"/>
              </a:ext>
            </a:extLst>
          </p:cNvPr>
          <p:cNvSpPr txBox="1">
            <a:spLocks noGrp="1"/>
          </p:cNvSpPr>
          <p:nvPr>
            <p:ph idx="1"/>
          </p:nvPr>
        </p:nvSpPr>
        <p:spPr>
          <a:xfrm>
            <a:off x="4855628" y="446090"/>
            <a:ext cx="6252630" cy="541496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BD37C99F-D52B-6F1E-0E5A-70810FEAD11E}"/>
              </a:ext>
            </a:extLst>
          </p:cNvPr>
          <p:cNvSpPr txBox="1">
            <a:spLocks noGrp="1"/>
          </p:cNvSpPr>
          <p:nvPr>
            <p:ph type="body" idx="2"/>
          </p:nvPr>
        </p:nvSpPr>
        <p:spPr>
          <a:xfrm>
            <a:off x="1073148" y="2260735"/>
            <a:ext cx="3547533" cy="3600312"/>
          </a:xfrm>
        </p:spPr>
        <p:txBody>
          <a:bodyPr/>
          <a:lstStyle>
            <a:lvl1pPr marL="0" indent="0">
              <a:spcBef>
                <a:spcPts val="300"/>
              </a:spcBef>
              <a:buNone/>
              <a:defRPr sz="1400"/>
            </a:lvl1pPr>
          </a:lstStyle>
          <a:p>
            <a:pPr lvl="0"/>
            <a:r>
              <a:rPr lang="en-US"/>
              <a:t>Click to edit Master text styles</a:t>
            </a:r>
          </a:p>
        </p:txBody>
      </p:sp>
      <p:sp>
        <p:nvSpPr>
          <p:cNvPr id="6" name="Date Placeholder 4">
            <a:extLst>
              <a:ext uri="{FF2B5EF4-FFF2-40B4-BE49-F238E27FC236}">
                <a16:creationId xmlns:a16="http://schemas.microsoft.com/office/drawing/2014/main" id="{D4C8723A-5BE0-C47A-BFF3-FCB67B7E6B88}"/>
              </a:ext>
            </a:extLst>
          </p:cNvPr>
          <p:cNvSpPr txBox="1">
            <a:spLocks noGrp="1"/>
          </p:cNvSpPr>
          <p:nvPr>
            <p:ph type="dt" sz="half" idx="7"/>
          </p:nvPr>
        </p:nvSpPr>
        <p:spPr/>
        <p:txBody>
          <a:bodyPr/>
          <a:lstStyle>
            <a:lvl1pPr>
              <a:defRPr/>
            </a:lvl1pPr>
          </a:lstStyle>
          <a:p>
            <a:pPr lvl="0"/>
            <a:fld id="{3B4F82F2-53B8-4E20-A98A-5CFD5749D9AB}" type="datetime1">
              <a:rPr lang="en-GB"/>
              <a:pPr lvl="0"/>
              <a:t>10/12/2023</a:t>
            </a:fld>
            <a:endParaRPr lang="en-GB"/>
          </a:p>
        </p:txBody>
      </p:sp>
      <p:sp>
        <p:nvSpPr>
          <p:cNvPr id="7" name="Footer Placeholder 5">
            <a:extLst>
              <a:ext uri="{FF2B5EF4-FFF2-40B4-BE49-F238E27FC236}">
                <a16:creationId xmlns:a16="http://schemas.microsoft.com/office/drawing/2014/main" id="{FDDE09FE-88F9-1980-B96A-67ED705D3EA2}"/>
              </a:ext>
            </a:extLst>
          </p:cNvPr>
          <p:cNvSpPr txBox="1">
            <a:spLocks noGrp="1"/>
          </p:cNvSpPr>
          <p:nvPr>
            <p:ph type="ftr" sz="quarter" idx="9"/>
          </p:nvPr>
        </p:nvSpPr>
        <p:spPr/>
        <p:txBody>
          <a:bodyPr/>
          <a:lstStyle>
            <a:lvl1pPr>
              <a:defRPr/>
            </a:lvl1pPr>
          </a:lstStyle>
          <a:p>
            <a:pPr lvl="0"/>
            <a:endParaRPr lang="en-GB"/>
          </a:p>
        </p:txBody>
      </p:sp>
      <p:sp>
        <p:nvSpPr>
          <p:cNvPr id="8" name="Slide Number Placeholder 6">
            <a:extLst>
              <a:ext uri="{FF2B5EF4-FFF2-40B4-BE49-F238E27FC236}">
                <a16:creationId xmlns:a16="http://schemas.microsoft.com/office/drawing/2014/main" id="{BDC74C32-4B31-FCCA-1730-10DFFD896785}"/>
              </a:ext>
            </a:extLst>
          </p:cNvPr>
          <p:cNvSpPr txBox="1">
            <a:spLocks noGrp="1"/>
          </p:cNvSpPr>
          <p:nvPr>
            <p:ph type="sldNum" sz="quarter" idx="8"/>
          </p:nvPr>
        </p:nvSpPr>
        <p:spPr/>
        <p:txBody>
          <a:bodyPr/>
          <a:lstStyle>
            <a:lvl1pPr>
              <a:defRPr/>
            </a:lvl1pPr>
          </a:lstStyle>
          <a:p>
            <a:pPr lvl="0"/>
            <a:fld id="{3E88CD3E-BE2C-4A7A-9767-EE123FB82AD7}" type="slidenum">
              <a:t>‹#›</a:t>
            </a:fld>
            <a:endParaRPr lang="en-GB"/>
          </a:p>
        </p:txBody>
      </p:sp>
    </p:spTree>
    <p:extLst>
      <p:ext uri="{BB962C8B-B14F-4D97-AF65-F5344CB8AC3E}">
        <p14:creationId xmlns:p14="http://schemas.microsoft.com/office/powerpoint/2010/main" val="4149412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BBD4-94FB-164D-97A3-7418337CB295}"/>
              </a:ext>
            </a:extLst>
          </p:cNvPr>
          <p:cNvSpPr txBox="1">
            <a:spLocks noGrp="1"/>
          </p:cNvSpPr>
          <p:nvPr>
            <p:ph type="title"/>
          </p:nvPr>
        </p:nvSpPr>
        <p:spPr>
          <a:xfrm>
            <a:off x="814730" y="727524"/>
            <a:ext cx="4852985" cy="1617162"/>
          </a:xfrm>
        </p:spPr>
        <p:txBody>
          <a:bodyPr>
            <a:normAutofit/>
          </a:bodyPr>
          <a:lstStyle>
            <a:lvl1pPr>
              <a:defRPr sz="2400" b="0"/>
            </a:lvl1pPr>
          </a:lstStyle>
          <a:p>
            <a:pPr lvl="0"/>
            <a:r>
              <a:rPr lang="en-US"/>
              <a:t>Click to edit Master title style</a:t>
            </a:r>
          </a:p>
        </p:txBody>
      </p:sp>
      <p:sp>
        <p:nvSpPr>
          <p:cNvPr id="3" name="Picture Placeholder 11">
            <a:extLst>
              <a:ext uri="{FF2B5EF4-FFF2-40B4-BE49-F238E27FC236}">
                <a16:creationId xmlns:a16="http://schemas.microsoft.com/office/drawing/2014/main" id="{21FF846F-5FB5-4F75-B428-2C83E035F50F}"/>
              </a:ext>
            </a:extLst>
          </p:cNvPr>
          <p:cNvSpPr txBox="1">
            <a:spLocks noGrp="1"/>
          </p:cNvSpPr>
          <p:nvPr>
            <p:ph type="pic" idx="1"/>
          </p:nvPr>
        </p:nvSpPr>
        <p:spPr>
          <a:xfrm>
            <a:off x="6098115" y="0"/>
            <a:ext cx="6093881" cy="6858000"/>
          </a:xfrm>
          <a:ln w="9528">
            <a:solidFill>
              <a:srgbClr val="636363"/>
            </a:solidFill>
            <a:prstDash val="solid"/>
            <a:round/>
          </a:ln>
        </p:spPr>
        <p:txBody>
          <a:bodyPr anchor="t" anchorCtr="1"/>
          <a:lstStyle>
            <a:lvl1pPr algn="ctr">
              <a:spcBef>
                <a:spcPts val="300"/>
              </a:spcBef>
              <a:buNone/>
              <a:defRPr sz="1400"/>
            </a:lvl1pPr>
          </a:lstStyle>
          <a:p>
            <a:pPr lvl="0"/>
            <a:r>
              <a:rPr lang="en-US"/>
              <a:t>Click icon to add picture</a:t>
            </a:r>
          </a:p>
        </p:txBody>
      </p:sp>
      <p:sp>
        <p:nvSpPr>
          <p:cNvPr id="4" name="Text Placeholder 3">
            <a:extLst>
              <a:ext uri="{FF2B5EF4-FFF2-40B4-BE49-F238E27FC236}">
                <a16:creationId xmlns:a16="http://schemas.microsoft.com/office/drawing/2014/main" id="{65915D08-2DED-F891-16D7-0A867A8ECCDE}"/>
              </a:ext>
            </a:extLst>
          </p:cNvPr>
          <p:cNvSpPr txBox="1">
            <a:spLocks noGrp="1"/>
          </p:cNvSpPr>
          <p:nvPr>
            <p:ph type="body" idx="2"/>
          </p:nvPr>
        </p:nvSpPr>
        <p:spPr>
          <a:xfrm>
            <a:off x="814730" y="2344686"/>
            <a:ext cx="4852985" cy="3516361"/>
          </a:xfrm>
        </p:spPr>
        <p:txBody>
          <a:bodyPr anchor="t"/>
          <a:lstStyle>
            <a:lvl1pPr marL="0" indent="0">
              <a:spcBef>
                <a:spcPts val="300"/>
              </a:spcBef>
              <a:buNone/>
              <a:defRPr sz="1200"/>
            </a:lvl1pPr>
          </a:lstStyle>
          <a:p>
            <a:pPr lvl="0"/>
            <a:r>
              <a:rPr lang="en-US"/>
              <a:t>Click to edit Master text styles</a:t>
            </a:r>
          </a:p>
        </p:txBody>
      </p:sp>
      <p:sp>
        <p:nvSpPr>
          <p:cNvPr id="5" name="Date Placeholder 4">
            <a:extLst>
              <a:ext uri="{FF2B5EF4-FFF2-40B4-BE49-F238E27FC236}">
                <a16:creationId xmlns:a16="http://schemas.microsoft.com/office/drawing/2014/main" id="{FED47EE4-48C0-A628-9C99-E9FE621B1998}"/>
              </a:ext>
            </a:extLst>
          </p:cNvPr>
          <p:cNvSpPr txBox="1">
            <a:spLocks noGrp="1"/>
          </p:cNvSpPr>
          <p:nvPr>
            <p:ph type="dt" sz="half" idx="7"/>
          </p:nvPr>
        </p:nvSpPr>
        <p:spPr>
          <a:xfrm>
            <a:off x="3885806" y="6041358"/>
            <a:ext cx="976880" cy="365129"/>
          </a:xfrm>
        </p:spPr>
        <p:txBody>
          <a:bodyPr/>
          <a:lstStyle>
            <a:lvl1pPr>
              <a:defRPr/>
            </a:lvl1pPr>
          </a:lstStyle>
          <a:p>
            <a:pPr lvl="0"/>
            <a:fld id="{C5730E65-8189-4E70-A2CA-4DC00BBD9AD7}" type="datetime1">
              <a:rPr lang="en-GB"/>
              <a:pPr lvl="0"/>
              <a:t>10/12/2023</a:t>
            </a:fld>
            <a:endParaRPr lang="en-GB"/>
          </a:p>
        </p:txBody>
      </p:sp>
      <p:sp>
        <p:nvSpPr>
          <p:cNvPr id="6" name="Footer Placeholder 5">
            <a:extLst>
              <a:ext uri="{FF2B5EF4-FFF2-40B4-BE49-F238E27FC236}">
                <a16:creationId xmlns:a16="http://schemas.microsoft.com/office/drawing/2014/main" id="{4D7D7C71-515C-E502-BBB6-AC2CC57F4C7C}"/>
              </a:ext>
            </a:extLst>
          </p:cNvPr>
          <p:cNvSpPr txBox="1">
            <a:spLocks noGrp="1"/>
          </p:cNvSpPr>
          <p:nvPr>
            <p:ph type="ftr" sz="quarter" idx="9"/>
          </p:nvPr>
        </p:nvSpPr>
        <p:spPr>
          <a:xfrm>
            <a:off x="590391" y="6041358"/>
            <a:ext cx="3295415" cy="365129"/>
          </a:xfrm>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171565A5-BEC8-2CD9-C1BC-E31E8F1852FB}"/>
              </a:ext>
            </a:extLst>
          </p:cNvPr>
          <p:cNvSpPr txBox="1">
            <a:spLocks noGrp="1"/>
          </p:cNvSpPr>
          <p:nvPr>
            <p:ph type="sldNum" sz="quarter" idx="8"/>
          </p:nvPr>
        </p:nvSpPr>
        <p:spPr>
          <a:xfrm>
            <a:off x="4862687" y="5915884"/>
            <a:ext cx="1062157" cy="490603"/>
          </a:xfrm>
        </p:spPr>
        <p:txBody>
          <a:bodyPr/>
          <a:lstStyle>
            <a:lvl1pPr>
              <a:defRPr/>
            </a:lvl1pPr>
          </a:lstStyle>
          <a:p>
            <a:pPr lvl="0"/>
            <a:fld id="{683D5E73-5D52-47FD-B835-B40B0FAA16D1}" type="slidenum">
              <a:t>‹#›</a:t>
            </a:fld>
            <a:endParaRPr lang="en-GB"/>
          </a:p>
        </p:txBody>
      </p:sp>
    </p:spTree>
    <p:extLst>
      <p:ext uri="{BB962C8B-B14F-4D97-AF65-F5344CB8AC3E}">
        <p14:creationId xmlns:p14="http://schemas.microsoft.com/office/powerpoint/2010/main" val="57408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A4866-62C4-323D-A75F-7A448078C806}"/>
              </a:ext>
            </a:extLst>
          </p:cNvPr>
          <p:cNvSpPr txBox="1">
            <a:spLocks noGrp="1"/>
          </p:cNvSpPr>
          <p:nvPr>
            <p:ph type="title"/>
          </p:nvPr>
        </p:nvSpPr>
        <p:spPr>
          <a:xfrm>
            <a:off x="810002" y="447187"/>
            <a:ext cx="10572000" cy="970452"/>
          </a:xfrm>
          <a:prstGeom prst="rect">
            <a:avLst/>
          </a:prstGeom>
          <a:noFill/>
          <a:ln>
            <a:noFill/>
          </a:ln>
          <a:effectLst>
            <a:outerShdw dir="16200000" algn="tl">
              <a:srgbClr val="000000">
                <a:alpha val="60000"/>
              </a:srgbClr>
            </a:outerShdw>
          </a:effectLst>
        </p:spPr>
        <p:txBody>
          <a:bodyPr vert="horz" wrap="square" lIns="91440" tIns="45720" rIns="91440" bIns="45720" anchor="b" anchorCtr="0" compatLnSpc="1">
            <a:noAutofit/>
          </a:bodyPr>
          <a:lstStyle/>
          <a:p>
            <a:pPr lvl="0"/>
            <a:r>
              <a:rPr lang="en-US"/>
              <a:t>Click to edit Master title style</a:t>
            </a:r>
          </a:p>
        </p:txBody>
      </p:sp>
      <p:sp>
        <p:nvSpPr>
          <p:cNvPr id="3" name="Text Placeholder 2">
            <a:extLst>
              <a:ext uri="{FF2B5EF4-FFF2-40B4-BE49-F238E27FC236}">
                <a16:creationId xmlns:a16="http://schemas.microsoft.com/office/drawing/2014/main" id="{2A2CCBC8-4A59-87E5-4AF8-747DB5DA3F16}"/>
              </a:ext>
            </a:extLst>
          </p:cNvPr>
          <p:cNvSpPr txBox="1">
            <a:spLocks noGrp="1"/>
          </p:cNvSpPr>
          <p:nvPr>
            <p:ph type="body" idx="1"/>
          </p:nvPr>
        </p:nvSpPr>
        <p:spPr>
          <a:xfrm>
            <a:off x="810002" y="2184401"/>
            <a:ext cx="10563285" cy="3674397"/>
          </a:xfrm>
          <a:prstGeom prst="rect">
            <a:avLst/>
          </a:prstGeom>
          <a:noFill/>
          <a:ln>
            <a:noFill/>
          </a:ln>
          <a:effectLst>
            <a:outerShdw dir="16200000" algn="tl">
              <a:srgbClr val="000000">
                <a:alpha val="40000"/>
              </a:srgbClr>
            </a:outerShdw>
          </a:effectLst>
        </p:spPr>
        <p:txBody>
          <a:bodyPr vert="horz" wrap="square" lIns="91440" tIns="45720" rIns="91440" bIns="45720" anchor="ctr"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2050026B-A807-27A9-AE64-A48ED62FB940}"/>
              </a:ext>
            </a:extLst>
          </p:cNvPr>
          <p:cNvSpPr txBox="1">
            <a:spLocks noGrp="1"/>
          </p:cNvSpPr>
          <p:nvPr>
            <p:ph type="ftr" sz="quarter" idx="3"/>
          </p:nvPr>
        </p:nvSpPr>
        <p:spPr>
          <a:xfrm>
            <a:off x="451512" y="6041358"/>
            <a:ext cx="8644316" cy="365129"/>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en-GB" sz="900" b="0" i="0" u="none" strike="noStrike" kern="1200" cap="none" spc="0" baseline="0">
                <a:solidFill>
                  <a:srgbClr val="FFFFFF"/>
                </a:solidFill>
                <a:uFillTx/>
                <a:latin typeface="Century Gothic"/>
              </a:defRPr>
            </a:lvl1pPr>
          </a:lstStyle>
          <a:p>
            <a:pPr lvl="0"/>
            <a:endParaRPr lang="en-GB"/>
          </a:p>
        </p:txBody>
      </p:sp>
      <p:sp>
        <p:nvSpPr>
          <p:cNvPr id="5" name="Date Placeholder 3">
            <a:extLst>
              <a:ext uri="{FF2B5EF4-FFF2-40B4-BE49-F238E27FC236}">
                <a16:creationId xmlns:a16="http://schemas.microsoft.com/office/drawing/2014/main" id="{AFD1B2DD-CC9D-590C-7A0E-1C3C5524FD41}"/>
              </a:ext>
            </a:extLst>
          </p:cNvPr>
          <p:cNvSpPr txBox="1">
            <a:spLocks noGrp="1"/>
          </p:cNvSpPr>
          <p:nvPr>
            <p:ph type="dt" sz="half" idx="2"/>
          </p:nvPr>
        </p:nvSpPr>
        <p:spPr>
          <a:xfrm>
            <a:off x="9334624" y="6041358"/>
            <a:ext cx="1343701" cy="365129"/>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en-GB" sz="900" b="0" i="0" u="none" strike="noStrike" kern="1200" cap="none" spc="0" baseline="0">
                <a:solidFill>
                  <a:srgbClr val="FFFFFF"/>
                </a:solidFill>
                <a:uFillTx/>
                <a:latin typeface="Century Gothic"/>
              </a:defRPr>
            </a:lvl1pPr>
          </a:lstStyle>
          <a:p>
            <a:pPr lvl="0"/>
            <a:fld id="{43173808-CD8D-4982-B638-A3F32C87EFBF}" type="datetime1">
              <a:rPr lang="en-GB"/>
              <a:pPr lvl="0"/>
              <a:t>10/12/2023</a:t>
            </a:fld>
            <a:endParaRPr lang="en-GB"/>
          </a:p>
        </p:txBody>
      </p:sp>
      <p:sp>
        <p:nvSpPr>
          <p:cNvPr id="6" name="Slide Number Placeholder 5">
            <a:extLst>
              <a:ext uri="{FF2B5EF4-FFF2-40B4-BE49-F238E27FC236}">
                <a16:creationId xmlns:a16="http://schemas.microsoft.com/office/drawing/2014/main" id="{68B51E7C-A591-26FC-5304-0A1299E2A090}"/>
              </a:ext>
            </a:extLst>
          </p:cNvPr>
          <p:cNvSpPr txBox="1">
            <a:spLocks noGrp="1"/>
          </p:cNvSpPr>
          <p:nvPr>
            <p:ph type="sldNum" sz="quarter" idx="4"/>
          </p:nvPr>
        </p:nvSpPr>
        <p:spPr>
          <a:xfrm>
            <a:off x="10678326" y="5915884"/>
            <a:ext cx="1062157" cy="490603"/>
          </a:xfrm>
          <a:prstGeom prst="rect">
            <a:avLst/>
          </a:prstGeom>
          <a:noFill/>
          <a:ln>
            <a:noFill/>
          </a:ln>
        </p:spPr>
        <p:txBody>
          <a:bodyPr vert="horz" wrap="square" lIns="91440" tIns="45720" rIns="91440" bIns="10799" anchor="b" anchorCtr="0" compatLnSpc="1">
            <a:noAutofit/>
          </a:bodyPr>
          <a:lstStyle>
            <a:lvl1pPr marL="0" marR="0" lvl="0" indent="0" algn="r" defTabSz="457200" rtl="0" fontAlgn="auto" hangingPunct="1">
              <a:lnSpc>
                <a:spcPct val="100000"/>
              </a:lnSpc>
              <a:spcBef>
                <a:spcPts val="0"/>
              </a:spcBef>
              <a:spcAft>
                <a:spcPts val="0"/>
              </a:spcAft>
              <a:buNone/>
              <a:tabLst/>
              <a:defRPr lang="en-GB" sz="2000" b="0" i="0" u="none" strike="noStrike" kern="1200" cap="none" spc="0" baseline="0">
                <a:solidFill>
                  <a:srgbClr val="00C6BB"/>
                </a:solidFill>
                <a:uFillTx/>
                <a:latin typeface="Century Gothic"/>
              </a:defRPr>
            </a:lvl1pPr>
          </a:lstStyle>
          <a:p>
            <a:pPr lvl="0"/>
            <a:fld id="{7FCAE1AB-3509-4FB5-9AEB-5638636F50F2}"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marL="0" marR="0" lvl="0" indent="0" algn="l" defTabSz="457200" rtl="0" fontAlgn="auto" hangingPunct="1">
        <a:lnSpc>
          <a:spcPct val="100000"/>
        </a:lnSpc>
        <a:spcBef>
          <a:spcPts val="0"/>
        </a:spcBef>
        <a:spcAft>
          <a:spcPts val="0"/>
        </a:spcAft>
        <a:buNone/>
        <a:tabLst/>
        <a:defRPr lang="en-US" sz="4000" b="1" i="0" u="none" strike="noStrike" kern="1200" cap="none" spc="0" baseline="0">
          <a:solidFill>
            <a:srgbClr val="FEFEFE"/>
          </a:solidFill>
          <a:uFillTx/>
          <a:latin typeface="Century Gothic"/>
        </a:defRPr>
      </a:lvl1pPr>
    </p:titleStyle>
    <p:bodyStyle>
      <a:lvl1pPr marL="342900" marR="0" lvl="0" indent="-342900" algn="l" defTabSz="457200" rtl="0" fontAlgn="auto" hangingPunct="1">
        <a:lnSpc>
          <a:spcPct val="100000"/>
        </a:lnSpc>
        <a:spcBef>
          <a:spcPts val="400"/>
        </a:spcBef>
        <a:spcAft>
          <a:spcPts val="600"/>
        </a:spcAft>
        <a:buClr>
          <a:srgbClr val="00C6BB"/>
        </a:buClr>
        <a:buSzPct val="100000"/>
        <a:buFont typeface="Wingdings 2"/>
        <a:buChar char=""/>
        <a:tabLst/>
        <a:defRPr lang="en-US" sz="1800" b="0" i="0" u="none" strike="noStrike" kern="1200" cap="none" spc="0" baseline="0">
          <a:solidFill>
            <a:srgbClr val="FFFFFF"/>
          </a:solidFill>
          <a:uFillTx/>
          <a:latin typeface="Century Gothic"/>
        </a:defRPr>
      </a:lvl1pPr>
      <a:lvl2pPr marL="742950" marR="0" lvl="1" indent="-285750" algn="l" defTabSz="457200" rtl="0" fontAlgn="auto" hangingPunct="1">
        <a:lnSpc>
          <a:spcPct val="100000"/>
        </a:lnSpc>
        <a:spcBef>
          <a:spcPts val="400"/>
        </a:spcBef>
        <a:spcAft>
          <a:spcPts val="600"/>
        </a:spcAft>
        <a:buClr>
          <a:srgbClr val="00C6BB"/>
        </a:buClr>
        <a:buSzPct val="100000"/>
        <a:buFont typeface="Wingdings 2"/>
        <a:buChar char=""/>
        <a:tabLst/>
        <a:defRPr lang="en-US" sz="1600" b="0" i="0" u="none" strike="noStrike" kern="1200" cap="none" spc="0" baseline="0">
          <a:solidFill>
            <a:srgbClr val="FFFFFF"/>
          </a:solidFill>
          <a:uFillTx/>
          <a:latin typeface="Century Gothic"/>
        </a:defRPr>
      </a:lvl2pPr>
      <a:lvl3pPr marL="1143000" marR="0" lvl="2" indent="-228600" algn="l" defTabSz="457200" rtl="0" fontAlgn="auto" hangingPunct="1">
        <a:lnSpc>
          <a:spcPct val="100000"/>
        </a:lnSpc>
        <a:spcBef>
          <a:spcPts val="300"/>
        </a:spcBef>
        <a:spcAft>
          <a:spcPts val="600"/>
        </a:spcAft>
        <a:buClr>
          <a:srgbClr val="00C6BB"/>
        </a:buClr>
        <a:buSzPct val="100000"/>
        <a:buFont typeface="Wingdings 2"/>
        <a:buChar char=""/>
        <a:tabLst/>
        <a:defRPr lang="en-US" sz="1400" b="0" i="0" u="none" strike="noStrike" kern="1200" cap="none" spc="0" baseline="0">
          <a:solidFill>
            <a:srgbClr val="FFFFFF"/>
          </a:solidFill>
          <a:uFillTx/>
          <a:latin typeface="Century Gothic"/>
        </a:defRPr>
      </a:lvl3pPr>
      <a:lvl4pPr marL="1600200" marR="0" lvl="3" indent="-228600" algn="l" defTabSz="457200" rtl="0" fontAlgn="auto" hangingPunct="1">
        <a:lnSpc>
          <a:spcPct val="100000"/>
        </a:lnSpc>
        <a:spcBef>
          <a:spcPts val="300"/>
        </a:spcBef>
        <a:spcAft>
          <a:spcPts val="600"/>
        </a:spcAft>
        <a:buClr>
          <a:srgbClr val="00C6BB"/>
        </a:buClr>
        <a:buSzPct val="100000"/>
        <a:buFont typeface="Wingdings 2"/>
        <a:buChar char=""/>
        <a:tabLst/>
        <a:defRPr lang="en-US" sz="1200" b="0" i="0" u="none" strike="noStrike" kern="1200" cap="none" spc="0" baseline="0">
          <a:solidFill>
            <a:srgbClr val="FFFFFF"/>
          </a:solidFill>
          <a:uFillTx/>
          <a:latin typeface="Century Gothic"/>
        </a:defRPr>
      </a:lvl4pPr>
      <a:lvl5pPr marL="2057400" marR="0" lvl="4" indent="-228600" algn="l" defTabSz="457200" rtl="0" fontAlgn="auto" hangingPunct="1">
        <a:lnSpc>
          <a:spcPct val="100000"/>
        </a:lnSpc>
        <a:spcBef>
          <a:spcPts val="300"/>
        </a:spcBef>
        <a:spcAft>
          <a:spcPts val="600"/>
        </a:spcAft>
        <a:buClr>
          <a:srgbClr val="00C6BB"/>
        </a:buClr>
        <a:buSzPct val="100000"/>
        <a:buFont typeface="Wingdings 2"/>
        <a:buChar char=""/>
        <a:tabLst/>
        <a:defRPr lang="en-US" sz="1200" b="0" i="0" u="none" strike="noStrike" kern="1200" cap="none" spc="0" baseline="0">
          <a:solidFill>
            <a:srgbClr val="FFFFFF"/>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8D34-1599-5F74-AE9B-59EFF0531F80}"/>
              </a:ext>
            </a:extLst>
          </p:cNvPr>
          <p:cNvSpPr txBox="1">
            <a:spLocks noGrp="1"/>
          </p:cNvSpPr>
          <p:nvPr>
            <p:ph type="title"/>
          </p:nvPr>
        </p:nvSpPr>
        <p:spPr/>
        <p:txBody>
          <a:bodyPr/>
          <a:lstStyle/>
          <a:p>
            <a:pPr lvl="0"/>
            <a:r>
              <a:rPr lang="en-US" sz="4800" dirty="0">
                <a:highlight>
                  <a:srgbClr val="000080"/>
                </a:highlight>
              </a:rPr>
              <a:t>Insurance Analytics</a:t>
            </a:r>
            <a:endParaRPr lang="en-GB" sz="4800" dirty="0">
              <a:highlight>
                <a:srgbClr val="000080"/>
              </a:highlight>
            </a:endParaRPr>
          </a:p>
        </p:txBody>
      </p:sp>
      <p:sp>
        <p:nvSpPr>
          <p:cNvPr id="3" name="Subtitle 2">
            <a:extLst>
              <a:ext uri="{FF2B5EF4-FFF2-40B4-BE49-F238E27FC236}">
                <a16:creationId xmlns:a16="http://schemas.microsoft.com/office/drawing/2014/main" id="{79356768-8E79-A954-3E99-23C8A384068E}"/>
              </a:ext>
            </a:extLst>
          </p:cNvPr>
          <p:cNvSpPr txBox="1">
            <a:spLocks noGrp="1"/>
          </p:cNvSpPr>
          <p:nvPr>
            <p:ph idx="1"/>
          </p:nvPr>
        </p:nvSpPr>
        <p:spPr>
          <a:xfrm>
            <a:off x="975360" y="1967402"/>
            <a:ext cx="5029221" cy="1740999"/>
          </a:xfrm>
        </p:spPr>
        <p:txBody>
          <a:bodyPr>
            <a:normAutofit/>
          </a:bodyPr>
          <a:lstStyle/>
          <a:p>
            <a:pPr marL="0" lvl="0" indent="0">
              <a:buNone/>
            </a:pPr>
            <a:r>
              <a:rPr lang="en-US" sz="2800" dirty="0"/>
              <a:t>Group 3</a:t>
            </a:r>
            <a:endParaRPr lang="en-GB" sz="2800" dirty="0"/>
          </a:p>
        </p:txBody>
      </p:sp>
      <p:pic>
        <p:nvPicPr>
          <p:cNvPr id="8" name="Content Placeholder 7">
            <a:extLst>
              <a:ext uri="{FF2B5EF4-FFF2-40B4-BE49-F238E27FC236}">
                <a16:creationId xmlns:a16="http://schemas.microsoft.com/office/drawing/2014/main" id="{6FBEC410-35D9-32FC-2E64-A63B3D1A88F9}"/>
              </a:ext>
            </a:extLst>
          </p:cNvPr>
          <p:cNvPicPr>
            <a:picLocks noGrp="1" noChangeAspect="1"/>
          </p:cNvPicPr>
          <p:nvPr>
            <p:ph idx="2"/>
          </p:nvPr>
        </p:nvPicPr>
        <p:blipFill>
          <a:blip r:embed="rId2">
            <a:extLst>
              <a:ext uri="{28A0092B-C50C-407E-A947-70E740481C1C}">
                <a14:useLocalDpi xmlns:a14="http://schemas.microsoft.com/office/drawing/2010/main" val="0"/>
              </a:ext>
            </a:extLst>
          </a:blip>
          <a:stretch>
            <a:fillRect/>
          </a:stretch>
        </p:blipFill>
        <p:spPr>
          <a:xfrm>
            <a:off x="6004581" y="1967402"/>
            <a:ext cx="6111956" cy="4748358"/>
          </a:xfrm>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3AD28-8726-681C-77F3-BD9763CC133D}"/>
              </a:ext>
            </a:extLst>
          </p:cNvPr>
          <p:cNvSpPr>
            <a:spLocks noGrp="1"/>
          </p:cNvSpPr>
          <p:nvPr>
            <p:ph idx="1"/>
          </p:nvPr>
        </p:nvSpPr>
        <p:spPr>
          <a:xfrm>
            <a:off x="0" y="1101013"/>
            <a:ext cx="9388982" cy="3750905"/>
          </a:xfrm>
        </p:spPr>
        <p:txBody>
          <a:bodyPr>
            <a:normAutofit/>
          </a:bodyPr>
          <a:lstStyle/>
          <a:p>
            <a:pPr marL="0" indent="0">
              <a:buNone/>
            </a:pPr>
            <a:r>
              <a:rPr lang="en-US" sz="8000" b="1" dirty="0">
                <a:latin typeface="Arial Black" panose="020B0A04020102020204" pitchFamily="34" charset="0"/>
              </a:rPr>
              <a:t>Thank You 🙏🏻</a:t>
            </a:r>
          </a:p>
        </p:txBody>
      </p:sp>
    </p:spTree>
    <p:extLst>
      <p:ext uri="{BB962C8B-B14F-4D97-AF65-F5344CB8AC3E}">
        <p14:creationId xmlns:p14="http://schemas.microsoft.com/office/powerpoint/2010/main" val="424595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FC61-C7A4-E59B-7718-4566E216E121}"/>
              </a:ext>
            </a:extLst>
          </p:cNvPr>
          <p:cNvSpPr txBox="1">
            <a:spLocks noGrp="1"/>
          </p:cNvSpPr>
          <p:nvPr>
            <p:ph type="ctrTitle"/>
          </p:nvPr>
        </p:nvSpPr>
        <p:spPr>
          <a:xfrm>
            <a:off x="809628" y="1449388"/>
            <a:ext cx="10579732" cy="3122612"/>
          </a:xfrm>
        </p:spPr>
        <p:txBody>
          <a:bodyPr/>
          <a:lstStyle/>
          <a:p>
            <a:pPr lvl="0"/>
            <a:r>
              <a:rPr lang="en-GB" sz="2800" dirty="0">
                <a:highlight>
                  <a:srgbClr val="000080"/>
                </a:highlight>
              </a:rPr>
              <a:t>Group Members</a:t>
            </a:r>
            <a:br>
              <a:rPr lang="en-GB" sz="2800" dirty="0">
                <a:highlight>
                  <a:srgbClr val="000080"/>
                </a:highlight>
              </a:rPr>
            </a:br>
            <a:br>
              <a:rPr lang="en-GB" sz="2800" dirty="0"/>
            </a:br>
            <a:r>
              <a:rPr lang="en-GB" sz="2800" dirty="0"/>
              <a:t>        1) Priyanka Rajesh </a:t>
            </a:r>
            <a:br>
              <a:rPr lang="en-GB" sz="2800" dirty="0"/>
            </a:br>
            <a:r>
              <a:rPr lang="en-GB" sz="2800" dirty="0"/>
              <a:t>        2) Prajwal Sonawane</a:t>
            </a:r>
            <a:br>
              <a:rPr lang="en-GB" sz="2800" dirty="0"/>
            </a:br>
            <a:r>
              <a:rPr lang="en-GB" sz="2800" dirty="0"/>
              <a:t>        3) Kiran Tandale </a:t>
            </a:r>
            <a:br>
              <a:rPr lang="en-GB" sz="2800" dirty="0"/>
            </a:br>
            <a:r>
              <a:rPr lang="en-GB" sz="2800" dirty="0"/>
              <a:t>        4) Navnath Karanjule </a:t>
            </a:r>
            <a:br>
              <a:rPr lang="en-GB" sz="2800" dirty="0"/>
            </a:br>
            <a:r>
              <a:rPr lang="en-GB" sz="2800" dirty="0"/>
              <a:t>        5) Abhishek Kodre</a:t>
            </a:r>
            <a:br>
              <a:rPr lang="en-GB" sz="2800" dirty="0"/>
            </a:br>
            <a:r>
              <a:rPr lang="en-GB" sz="2800" dirty="0"/>
              <a:t>	   6) Avuku Nasaraiah</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5887720-EE46-09FD-72F5-6B499F9677CF}"/>
              </a:ext>
            </a:extLst>
          </p:cNvPr>
          <p:cNvSpPr txBox="1">
            <a:spLocks noGrp="1"/>
          </p:cNvSpPr>
          <p:nvPr>
            <p:ph type="title"/>
          </p:nvPr>
        </p:nvSpPr>
        <p:spPr/>
        <p:txBody>
          <a:bodyPr/>
          <a:lstStyle/>
          <a:p>
            <a:pPr lvl="0"/>
            <a:r>
              <a:rPr lang="en-US" dirty="0">
                <a:highlight>
                  <a:srgbClr val="000080"/>
                </a:highlight>
              </a:rPr>
              <a:t>Branch Dashboard</a:t>
            </a:r>
            <a:endParaRPr lang="en-GB" dirty="0">
              <a:highlight>
                <a:srgbClr val="000080"/>
              </a:highlight>
            </a:endParaRPr>
          </a:p>
        </p:txBody>
      </p:sp>
      <p:sp>
        <p:nvSpPr>
          <p:cNvPr id="3" name="Content Placeholder 2">
            <a:extLst>
              <a:ext uri="{FF2B5EF4-FFF2-40B4-BE49-F238E27FC236}">
                <a16:creationId xmlns:a16="http://schemas.microsoft.com/office/drawing/2014/main" id="{7A2C7249-D7A3-8B7F-B81F-28465BCE9017}"/>
              </a:ext>
            </a:extLst>
          </p:cNvPr>
          <p:cNvSpPr txBox="1">
            <a:spLocks noGrp="1"/>
          </p:cNvSpPr>
          <p:nvPr>
            <p:ph idx="1"/>
          </p:nvPr>
        </p:nvSpPr>
        <p:spPr>
          <a:xfrm>
            <a:off x="819146" y="2101172"/>
            <a:ext cx="10572000" cy="3791628"/>
          </a:xfrm>
        </p:spPr>
        <p:txBody>
          <a:bodyPr>
            <a:normAutofit/>
          </a:bodyPr>
          <a:lstStyle/>
          <a:p>
            <a:pPr lvl="0"/>
            <a:r>
              <a:rPr lang="en-GB" sz="2400" dirty="0">
                <a:latin typeface="+mj-lt"/>
              </a:rPr>
              <a:t>The Branch Dashboard is designed to facilitate discussions between our Corporate Team and Individual Branch Heads. It's a powerful tool that provides insights into new and renewal business numbers, helping us track and optimize performance at both individual and branch levels.</a:t>
            </a:r>
          </a:p>
          <a:p>
            <a:pPr lvl="0"/>
            <a:r>
              <a:rPr lang="en-GB" sz="2400" dirty="0">
                <a:latin typeface="+mj-lt"/>
                <a:ea typeface="Calibri" pitchFamily="34"/>
              </a:rPr>
              <a:t>The dashboard takes data from various sources, such as target sheets, brokerage and fees sheets, invoices, meeting records, opportunity reports, and more. It then calculates and visualizes these metrics to provide a comprehensive overview of branch and individual performance.</a:t>
            </a:r>
            <a:br>
              <a:rPr lang="en-GB" sz="2000" dirty="0">
                <a:solidFill>
                  <a:srgbClr val="000000"/>
                </a:solidFill>
                <a:latin typeface="+mj-lt"/>
                <a:ea typeface="Calibri" pitchFamily="34"/>
              </a:rPr>
            </a:br>
            <a:br>
              <a:rPr lang="en-GB" dirty="0"/>
            </a:br>
            <a:endParaRPr lang="en-GB" dirty="0"/>
          </a:p>
        </p:txBody>
      </p:sp>
    </p:spTree>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5A10FDD2-DFFC-C09A-662C-0E0C35591CA7}"/>
              </a:ext>
            </a:extLst>
          </p:cNvPr>
          <p:cNvSpPr txBox="1">
            <a:spLocks noGrp="1"/>
          </p:cNvSpPr>
          <p:nvPr>
            <p:ph type="title"/>
          </p:nvPr>
        </p:nvSpPr>
        <p:spPr/>
        <p:txBody>
          <a:bodyPr/>
          <a:lstStyle/>
          <a:p>
            <a:pPr lvl="0"/>
            <a:r>
              <a:rPr lang="en-US" dirty="0">
                <a:highlight>
                  <a:srgbClr val="000080"/>
                </a:highlight>
              </a:rPr>
              <a:t>KPI List</a:t>
            </a:r>
            <a:endParaRPr lang="en-GB" dirty="0">
              <a:highlight>
                <a:srgbClr val="000080"/>
              </a:highlight>
            </a:endParaRPr>
          </a:p>
        </p:txBody>
      </p:sp>
      <p:sp>
        <p:nvSpPr>
          <p:cNvPr id="3" name="Content Placeholder 2">
            <a:extLst>
              <a:ext uri="{FF2B5EF4-FFF2-40B4-BE49-F238E27FC236}">
                <a16:creationId xmlns:a16="http://schemas.microsoft.com/office/drawing/2014/main" id="{FB0FE5B5-B931-613F-B0B0-B9D72F249597}"/>
              </a:ext>
            </a:extLst>
          </p:cNvPr>
          <p:cNvSpPr txBox="1">
            <a:spLocks noGrp="1"/>
          </p:cNvSpPr>
          <p:nvPr>
            <p:ph idx="1"/>
          </p:nvPr>
        </p:nvSpPr>
        <p:spPr/>
        <p:txBody>
          <a:bodyPr>
            <a:normAutofit fontScale="92500" lnSpcReduction="20000"/>
          </a:bodyPr>
          <a:lstStyle/>
          <a:p>
            <a:pPr marL="0" lvl="0" indent="0">
              <a:lnSpc>
                <a:spcPct val="107000"/>
              </a:lnSpc>
              <a:spcBef>
                <a:spcPts val="0"/>
              </a:spcBef>
              <a:spcAft>
                <a:spcPts val="800"/>
              </a:spcAft>
              <a:buNone/>
            </a:pPr>
            <a:endParaRPr lang="en-GB" sz="2000" dirty="0">
              <a:latin typeface="Calibri" pitchFamily="34"/>
              <a:ea typeface="Calibri" pitchFamily="34"/>
              <a:cs typeface="Times New Roman" pitchFamily="18"/>
            </a:endParaRPr>
          </a:p>
          <a:p>
            <a:pPr marL="0" lvl="0">
              <a:lnSpc>
                <a:spcPct val="107000"/>
              </a:lnSpc>
              <a:spcBef>
                <a:spcPts val="0"/>
              </a:spcBef>
              <a:spcAft>
                <a:spcPts val="800"/>
              </a:spcAft>
            </a:pPr>
            <a:r>
              <a:rPr lang="en-US" sz="2000" dirty="0">
                <a:latin typeface="Calibri" pitchFamily="34"/>
                <a:ea typeface="Calibri" pitchFamily="34"/>
                <a:cs typeface="Times New Roman" pitchFamily="18"/>
              </a:rPr>
              <a:t>1-No of Invoice by Account Exec</a:t>
            </a:r>
            <a:endParaRPr lang="en-GB" sz="2000" dirty="0">
              <a:latin typeface="Calibri" pitchFamily="34"/>
              <a:ea typeface="Calibri" pitchFamily="34"/>
              <a:cs typeface="Times New Roman" pitchFamily="18"/>
            </a:endParaRPr>
          </a:p>
          <a:p>
            <a:pPr marL="0" lvl="0">
              <a:lnSpc>
                <a:spcPct val="107000"/>
              </a:lnSpc>
              <a:spcBef>
                <a:spcPts val="0"/>
              </a:spcBef>
              <a:spcAft>
                <a:spcPts val="800"/>
              </a:spcAft>
            </a:pPr>
            <a:r>
              <a:rPr lang="en-US" sz="2000" dirty="0">
                <a:latin typeface="Calibri" pitchFamily="34"/>
                <a:ea typeface="Calibri" pitchFamily="34"/>
                <a:cs typeface="Times New Roman" pitchFamily="18"/>
              </a:rPr>
              <a:t>2-Yearly Meeting Count </a:t>
            </a:r>
            <a:endParaRPr lang="en-GB" sz="2000" dirty="0">
              <a:latin typeface="Calibri" pitchFamily="34"/>
              <a:ea typeface="Calibri" pitchFamily="34"/>
              <a:cs typeface="Times New Roman" pitchFamily="18"/>
            </a:endParaRPr>
          </a:p>
          <a:p>
            <a:pPr marL="0" lvl="0">
              <a:lnSpc>
                <a:spcPct val="107000"/>
              </a:lnSpc>
              <a:spcBef>
                <a:spcPts val="0"/>
              </a:spcBef>
              <a:spcAft>
                <a:spcPts val="800"/>
              </a:spcAft>
            </a:pPr>
            <a:r>
              <a:rPr lang="en-US" sz="2000" dirty="0">
                <a:latin typeface="Calibri" pitchFamily="34"/>
                <a:ea typeface="Calibri" pitchFamily="34"/>
                <a:cs typeface="Times New Roman" pitchFamily="18"/>
              </a:rPr>
              <a:t>3.1Cross Sell--Target, Achieve, new</a:t>
            </a:r>
            <a:endParaRPr lang="en-GB" sz="2000" dirty="0">
              <a:latin typeface="Calibri" pitchFamily="34"/>
              <a:ea typeface="Calibri" pitchFamily="34"/>
              <a:cs typeface="Times New Roman" pitchFamily="18"/>
            </a:endParaRPr>
          </a:p>
          <a:p>
            <a:pPr marL="0" lvl="0">
              <a:lnSpc>
                <a:spcPct val="107000"/>
              </a:lnSpc>
              <a:spcBef>
                <a:spcPts val="0"/>
              </a:spcBef>
              <a:spcAft>
                <a:spcPts val="800"/>
              </a:spcAft>
            </a:pPr>
            <a:r>
              <a:rPr lang="en-US" sz="2000" dirty="0">
                <a:latin typeface="Calibri" pitchFamily="34"/>
                <a:ea typeface="Calibri" pitchFamily="34"/>
                <a:cs typeface="Times New Roman" pitchFamily="18"/>
              </a:rPr>
              <a:t>3.1New-Target,Achive,new</a:t>
            </a:r>
            <a:endParaRPr lang="en-GB" sz="2000" dirty="0">
              <a:latin typeface="Calibri" pitchFamily="34"/>
              <a:ea typeface="Calibri" pitchFamily="34"/>
              <a:cs typeface="Times New Roman" pitchFamily="18"/>
            </a:endParaRPr>
          </a:p>
          <a:p>
            <a:pPr marL="0" lvl="0">
              <a:lnSpc>
                <a:spcPct val="107000"/>
              </a:lnSpc>
              <a:spcBef>
                <a:spcPts val="0"/>
              </a:spcBef>
              <a:spcAft>
                <a:spcPts val="800"/>
              </a:spcAft>
            </a:pPr>
            <a:r>
              <a:rPr lang="en-US" sz="2000" dirty="0">
                <a:latin typeface="Calibri" pitchFamily="34"/>
                <a:ea typeface="Calibri" pitchFamily="34"/>
                <a:cs typeface="Times New Roman" pitchFamily="18"/>
              </a:rPr>
              <a:t>3.1Renewal-Target, Achieve, new</a:t>
            </a:r>
            <a:endParaRPr lang="en-GB" sz="2000" dirty="0">
              <a:latin typeface="Calibri" pitchFamily="34"/>
              <a:ea typeface="Calibri" pitchFamily="34"/>
              <a:cs typeface="Times New Roman" pitchFamily="18"/>
            </a:endParaRPr>
          </a:p>
          <a:p>
            <a:pPr marL="0" lvl="0">
              <a:lnSpc>
                <a:spcPct val="107000"/>
              </a:lnSpc>
              <a:spcBef>
                <a:spcPts val="0"/>
              </a:spcBef>
              <a:spcAft>
                <a:spcPts val="800"/>
              </a:spcAft>
            </a:pPr>
            <a:r>
              <a:rPr lang="en-US" sz="2000" dirty="0">
                <a:latin typeface="Calibri" pitchFamily="34"/>
                <a:ea typeface="Calibri" pitchFamily="34"/>
                <a:cs typeface="Times New Roman" pitchFamily="18"/>
              </a:rPr>
              <a:t>4. Stage Funnel by Revenue</a:t>
            </a:r>
            <a:endParaRPr lang="en-GB" sz="2000" dirty="0">
              <a:latin typeface="Calibri" pitchFamily="34"/>
              <a:ea typeface="Calibri" pitchFamily="34"/>
              <a:cs typeface="Times New Roman" pitchFamily="18"/>
            </a:endParaRPr>
          </a:p>
          <a:p>
            <a:pPr marL="0" lvl="0">
              <a:lnSpc>
                <a:spcPct val="107000"/>
              </a:lnSpc>
              <a:spcBef>
                <a:spcPts val="0"/>
              </a:spcBef>
              <a:spcAft>
                <a:spcPts val="800"/>
              </a:spcAft>
            </a:pPr>
            <a:r>
              <a:rPr lang="en-US" sz="2000" dirty="0">
                <a:latin typeface="Calibri" pitchFamily="34"/>
                <a:ea typeface="Calibri" pitchFamily="34"/>
                <a:cs typeface="Times New Roman" pitchFamily="18"/>
              </a:rPr>
              <a:t>5. No of meeting By Account Exe</a:t>
            </a:r>
            <a:endParaRPr lang="en-GB" sz="2000" dirty="0">
              <a:latin typeface="Calibri" pitchFamily="34"/>
              <a:ea typeface="Calibri" pitchFamily="34"/>
              <a:cs typeface="Times New Roman" pitchFamily="18"/>
            </a:endParaRPr>
          </a:p>
          <a:p>
            <a:pPr marL="0" lvl="0">
              <a:lnSpc>
                <a:spcPct val="107000"/>
              </a:lnSpc>
              <a:spcBef>
                <a:spcPts val="0"/>
              </a:spcBef>
              <a:spcAft>
                <a:spcPts val="800"/>
              </a:spcAft>
            </a:pPr>
            <a:r>
              <a:rPr lang="en-US" sz="2000" dirty="0">
                <a:latin typeface="Calibri" pitchFamily="34"/>
                <a:ea typeface="Calibri" pitchFamily="34"/>
                <a:cs typeface="Times New Roman" pitchFamily="18"/>
              </a:rPr>
              <a:t>6-Top Open Opportunity</a:t>
            </a:r>
            <a:br>
              <a:rPr lang="en-GB" dirty="0"/>
            </a:br>
            <a:endParaRPr lang="en-GB" dirty="0"/>
          </a:p>
        </p:txBody>
      </p:sp>
      <p:pic>
        <p:nvPicPr>
          <p:cNvPr id="7" name="Content Placeholder 6">
            <a:extLst>
              <a:ext uri="{FF2B5EF4-FFF2-40B4-BE49-F238E27FC236}">
                <a16:creationId xmlns:a16="http://schemas.microsoft.com/office/drawing/2014/main" id="{58E4186A-D3E9-25E8-7346-2A27E751FE37}"/>
              </a:ext>
            </a:extLst>
          </p:cNvPr>
          <p:cNvPicPr>
            <a:picLocks noGrp="1" noChangeAspect="1"/>
          </p:cNvPicPr>
          <p:nvPr>
            <p:ph idx="2"/>
          </p:nvPr>
        </p:nvPicPr>
        <p:blipFill>
          <a:blip r:embed="rId2">
            <a:extLst>
              <a:ext uri="{28A0092B-C50C-407E-A947-70E740481C1C}">
                <a14:useLocalDpi xmlns:a14="http://schemas.microsoft.com/office/drawing/2010/main" val="0"/>
              </a:ext>
            </a:extLst>
          </a:blip>
          <a:stretch>
            <a:fillRect/>
          </a:stretch>
        </p:blipFill>
        <p:spPr>
          <a:xfrm>
            <a:off x="4947919" y="802787"/>
            <a:ext cx="4297681" cy="3791717"/>
          </a:xfrm>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0C83-E0E5-3530-59F6-66C3062D5DB4}"/>
              </a:ext>
            </a:extLst>
          </p:cNvPr>
          <p:cNvSpPr txBox="1">
            <a:spLocks noGrp="1"/>
          </p:cNvSpPr>
          <p:nvPr>
            <p:ph type="title"/>
          </p:nvPr>
        </p:nvSpPr>
        <p:spPr>
          <a:xfrm>
            <a:off x="642027" y="243193"/>
            <a:ext cx="10622603" cy="518807"/>
          </a:xfrm>
        </p:spPr>
        <p:txBody>
          <a:bodyPr/>
          <a:lstStyle/>
          <a:p>
            <a:pPr lvl="0"/>
            <a:r>
              <a:rPr lang="en-US" dirty="0">
                <a:highlight>
                  <a:srgbClr val="000080"/>
                </a:highlight>
              </a:rPr>
              <a:t>Excel Dashboard</a:t>
            </a:r>
            <a:endParaRPr lang="en-GB" dirty="0">
              <a:highlight>
                <a:srgbClr val="000080"/>
              </a:highlight>
            </a:endParaRPr>
          </a:p>
        </p:txBody>
      </p:sp>
      <p:pic>
        <p:nvPicPr>
          <p:cNvPr id="3" name="Content Placeholder 4">
            <a:extLst>
              <a:ext uri="{FF2B5EF4-FFF2-40B4-BE49-F238E27FC236}">
                <a16:creationId xmlns:a16="http://schemas.microsoft.com/office/drawing/2014/main" id="{1D27B907-87C5-116F-EB0C-4457165415EF}"/>
              </a:ext>
            </a:extLst>
          </p:cNvPr>
          <p:cNvPicPr>
            <a:picLocks noGrp="1" noChangeAspect="1"/>
          </p:cNvPicPr>
          <p:nvPr>
            <p:ph idx="1"/>
          </p:nvPr>
        </p:nvPicPr>
        <p:blipFill>
          <a:blip r:embed="rId2"/>
          <a:stretch>
            <a:fillRect/>
          </a:stretch>
        </p:blipFill>
        <p:spPr>
          <a:xfrm>
            <a:off x="461479" y="863600"/>
            <a:ext cx="11269029" cy="5751205"/>
          </a:xfrm>
        </p:spPr>
      </p:pic>
    </p:spTree>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8DBB-5165-6BD1-B593-D23EB254DEA1}"/>
              </a:ext>
            </a:extLst>
          </p:cNvPr>
          <p:cNvSpPr>
            <a:spLocks noGrp="1"/>
          </p:cNvSpPr>
          <p:nvPr>
            <p:ph type="title"/>
          </p:nvPr>
        </p:nvSpPr>
        <p:spPr>
          <a:xfrm>
            <a:off x="810000" y="0"/>
            <a:ext cx="10572000" cy="709127"/>
          </a:xfrm>
        </p:spPr>
        <p:txBody>
          <a:bodyPr/>
          <a:lstStyle/>
          <a:p>
            <a:r>
              <a:rPr lang="en-US" dirty="0">
                <a:highlight>
                  <a:srgbClr val="000080"/>
                </a:highlight>
              </a:rPr>
              <a:t>Power BI Dashboard</a:t>
            </a:r>
          </a:p>
        </p:txBody>
      </p:sp>
      <p:pic>
        <p:nvPicPr>
          <p:cNvPr id="5" name="Picture 4">
            <a:extLst>
              <a:ext uri="{FF2B5EF4-FFF2-40B4-BE49-F238E27FC236}">
                <a16:creationId xmlns:a16="http://schemas.microsoft.com/office/drawing/2014/main" id="{B9710F28-13C8-DBB9-6F73-E07DCF151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9127"/>
            <a:ext cx="12192000" cy="6148874"/>
          </a:xfrm>
          <a:prstGeom prst="rect">
            <a:avLst/>
          </a:prstGeom>
        </p:spPr>
      </p:pic>
    </p:spTree>
    <p:extLst>
      <p:ext uri="{BB962C8B-B14F-4D97-AF65-F5344CB8AC3E}">
        <p14:creationId xmlns:p14="http://schemas.microsoft.com/office/powerpoint/2010/main" val="389416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E3D0E-A74B-2121-FFD8-F10375EDD474}"/>
              </a:ext>
            </a:extLst>
          </p:cNvPr>
          <p:cNvSpPr>
            <a:spLocks noGrp="1"/>
          </p:cNvSpPr>
          <p:nvPr>
            <p:ph type="title"/>
          </p:nvPr>
        </p:nvSpPr>
        <p:spPr>
          <a:xfrm>
            <a:off x="338053" y="280038"/>
            <a:ext cx="10572000" cy="565536"/>
          </a:xfrm>
        </p:spPr>
        <p:txBody>
          <a:bodyPr/>
          <a:lstStyle/>
          <a:p>
            <a:r>
              <a:rPr lang="en-US" dirty="0"/>
              <a:t>Tableau Dashboard</a:t>
            </a:r>
          </a:p>
        </p:txBody>
      </p:sp>
      <p:pic>
        <p:nvPicPr>
          <p:cNvPr id="11" name="Content Placeholder 10">
            <a:extLst>
              <a:ext uri="{FF2B5EF4-FFF2-40B4-BE49-F238E27FC236}">
                <a16:creationId xmlns:a16="http://schemas.microsoft.com/office/drawing/2014/main" id="{152C1DD0-698E-79B6-BCC8-05265C95EC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565" y="778386"/>
            <a:ext cx="11743382" cy="5799575"/>
          </a:xfrm>
        </p:spPr>
      </p:pic>
    </p:spTree>
    <p:extLst>
      <p:ext uri="{BB962C8B-B14F-4D97-AF65-F5344CB8AC3E}">
        <p14:creationId xmlns:p14="http://schemas.microsoft.com/office/powerpoint/2010/main" val="133303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204D-8EB3-EBA9-D833-069F4E4C7281}"/>
              </a:ext>
            </a:extLst>
          </p:cNvPr>
          <p:cNvSpPr>
            <a:spLocks noGrp="1"/>
          </p:cNvSpPr>
          <p:nvPr>
            <p:ph type="title"/>
          </p:nvPr>
        </p:nvSpPr>
        <p:spPr/>
        <p:txBody>
          <a:bodyPr/>
          <a:lstStyle/>
          <a:p>
            <a:r>
              <a:rPr lang="en-US" dirty="0">
                <a:highlight>
                  <a:srgbClr val="000080"/>
                </a:highlight>
              </a:rPr>
              <a:t>Insights</a:t>
            </a:r>
          </a:p>
        </p:txBody>
      </p:sp>
      <p:sp>
        <p:nvSpPr>
          <p:cNvPr id="3" name="Content Placeholder 2">
            <a:extLst>
              <a:ext uri="{FF2B5EF4-FFF2-40B4-BE49-F238E27FC236}">
                <a16:creationId xmlns:a16="http://schemas.microsoft.com/office/drawing/2014/main" id="{B8D7A4FD-D0D1-600D-1397-C82FAB5A16B6}"/>
              </a:ext>
            </a:extLst>
          </p:cNvPr>
          <p:cNvSpPr>
            <a:spLocks noGrp="1"/>
          </p:cNvSpPr>
          <p:nvPr>
            <p:ph idx="1"/>
          </p:nvPr>
        </p:nvSpPr>
        <p:spPr>
          <a:xfrm>
            <a:off x="818708" y="1788160"/>
            <a:ext cx="10966892" cy="4775200"/>
          </a:xfrm>
        </p:spPr>
        <p:txBody>
          <a:bodyPr>
            <a:normAutofit fontScale="62500" lnSpcReduction="20000"/>
          </a:bodyPr>
          <a:lstStyle/>
          <a:p>
            <a:r>
              <a:rPr lang="en-GB" sz="3200" dirty="0">
                <a:solidFill>
                  <a:schemeClr val="bg1"/>
                </a:solidFill>
                <a:latin typeface="Segoe UI" panose="020B0502040204020203" pitchFamily="34" charset="0"/>
                <a:ea typeface="Calibri" panose="020F0502020204030204" pitchFamily="34" charset="0"/>
              </a:rPr>
              <a:t> High Oppty of Revenue is GR-CAR Approximately(35%)</a:t>
            </a:r>
          </a:p>
          <a:p>
            <a:r>
              <a:rPr lang="en-GB" sz="3200" dirty="0">
                <a:solidFill>
                  <a:schemeClr val="bg1"/>
                </a:solidFill>
                <a:effectLst/>
                <a:latin typeface="Segoe UI" panose="020B0502040204020203" pitchFamily="34" charset="0"/>
                <a:ea typeface="Calibri" panose="020F0502020204030204" pitchFamily="34" charset="0"/>
              </a:rPr>
              <a:t>Employee Benefits and Fire Are Have more Share on </a:t>
            </a:r>
            <a:r>
              <a:rPr lang="en-GB" sz="3200" dirty="0" err="1">
                <a:solidFill>
                  <a:schemeClr val="bg1"/>
                </a:solidFill>
                <a:effectLst/>
                <a:latin typeface="Segoe UI" panose="020B0502040204020203" pitchFamily="34" charset="0"/>
                <a:ea typeface="Calibri" panose="020F0502020204030204" pitchFamily="34" charset="0"/>
              </a:rPr>
              <a:t>oppty</a:t>
            </a:r>
            <a:r>
              <a:rPr lang="en-GB" sz="3200" dirty="0">
                <a:solidFill>
                  <a:schemeClr val="bg1"/>
                </a:solidFill>
                <a:effectLst/>
                <a:latin typeface="Segoe UI" panose="020B0502040204020203" pitchFamily="34" charset="0"/>
                <a:ea typeface="Calibri" panose="020F0502020204030204" pitchFamily="34" charset="0"/>
              </a:rPr>
              <a:t> Product Distribution</a:t>
            </a:r>
          </a:p>
          <a:p>
            <a:r>
              <a:rPr lang="en-GB" sz="3200" dirty="0">
                <a:solidFill>
                  <a:schemeClr val="bg1"/>
                </a:solidFill>
                <a:latin typeface="Segoe UI" panose="020B0502040204020203" pitchFamily="34" charset="0"/>
                <a:ea typeface="Calibri" panose="020F0502020204030204" pitchFamily="34" charset="0"/>
              </a:rPr>
              <a:t>Yearly Meeting Count is increased by (1000%). This graph shows there are few meetings happened in the year 2019 as compared to the year 2020 of the account executive</a:t>
            </a:r>
          </a:p>
          <a:p>
            <a:r>
              <a:rPr lang="en-GB" sz="3200" dirty="0">
                <a:solidFill>
                  <a:schemeClr val="bg1"/>
                </a:solidFill>
                <a:latin typeface="Segoe UI" panose="020B0502040204020203" pitchFamily="34" charset="0"/>
                <a:ea typeface="Calibri" panose="020F0502020204030204" pitchFamily="34" charset="0"/>
              </a:rPr>
              <a:t>No of Invoice by Account Executive </a:t>
            </a:r>
            <a:r>
              <a:rPr lang="en-GB" sz="3200" dirty="0" err="1">
                <a:solidFill>
                  <a:schemeClr val="bg1"/>
                </a:solidFill>
                <a:latin typeface="Segoe UI" panose="020B0502040204020203" pitchFamily="34" charset="0"/>
                <a:ea typeface="Calibri" panose="020F0502020204030204" pitchFamily="34" charset="0"/>
              </a:rPr>
              <a:t>grapg</a:t>
            </a:r>
            <a:r>
              <a:rPr lang="en-GB" sz="3200" dirty="0">
                <a:solidFill>
                  <a:schemeClr val="bg1"/>
                </a:solidFill>
                <a:latin typeface="Segoe UI" panose="020B0502040204020203" pitchFamily="34" charset="0"/>
                <a:ea typeface="Calibri" panose="020F0502020204030204" pitchFamily="34" charset="0"/>
              </a:rPr>
              <a:t> shows </a:t>
            </a:r>
            <a:r>
              <a:rPr lang="en-GB" sz="3200" dirty="0" err="1">
                <a:solidFill>
                  <a:schemeClr val="bg1"/>
                </a:solidFill>
                <a:latin typeface="Segoe UI" panose="020B0502040204020203" pitchFamily="34" charset="0"/>
                <a:ea typeface="Calibri" panose="020F0502020204030204" pitchFamily="34" charset="0"/>
              </a:rPr>
              <a:t>Animesh</a:t>
            </a:r>
            <a:r>
              <a:rPr lang="en-GB" sz="3200" dirty="0">
                <a:solidFill>
                  <a:schemeClr val="bg1"/>
                </a:solidFill>
                <a:latin typeface="Segoe UI" panose="020B0502040204020203" pitchFamily="34" charset="0"/>
                <a:ea typeface="Calibri" panose="020F0502020204030204" pitchFamily="34" charset="0"/>
              </a:rPr>
              <a:t> Rawat have the highest number of invoices while Ketan have lowest number of invoices.</a:t>
            </a:r>
          </a:p>
          <a:p>
            <a:r>
              <a:rPr lang="en-GB" sz="3200" dirty="0">
                <a:solidFill>
                  <a:schemeClr val="bg1"/>
                </a:solidFill>
                <a:latin typeface="Segoe UI" panose="020B0502040204020203" pitchFamily="34" charset="0"/>
                <a:ea typeface="Calibri" panose="020F0502020204030204" pitchFamily="34" charset="0"/>
              </a:rPr>
              <a:t>The budget graph shows that Cross sell &amp; Renewal policies have meet and exceeded the target, however the New policies has not achieved the target.</a:t>
            </a:r>
          </a:p>
          <a:p>
            <a:r>
              <a:rPr lang="en-GB" sz="3200" dirty="0">
                <a:solidFill>
                  <a:schemeClr val="bg1"/>
                </a:solidFill>
                <a:latin typeface="Segoe UI" panose="020B0502040204020203" pitchFamily="34" charset="0"/>
                <a:ea typeface="Calibri" panose="020F0502020204030204" pitchFamily="34" charset="0"/>
              </a:rPr>
              <a:t>The No of Meeting by Account Executive graph shows that the account executive Abhinav Shivam had more meetings as compared to the other account executives during the specified time.</a:t>
            </a:r>
          </a:p>
          <a:p>
            <a:endParaRPr lang="en-GB" sz="2400" dirty="0">
              <a:solidFill>
                <a:schemeClr val="bg1"/>
              </a:solidFill>
              <a:latin typeface="Segoe UI" panose="020B0502040204020203" pitchFamily="34" charset="0"/>
              <a:ea typeface="Calibri" panose="020F0502020204030204" pitchFamily="34" charset="0"/>
            </a:endParaRPr>
          </a:p>
          <a:p>
            <a:pPr marL="0" indent="0">
              <a:buNone/>
            </a:pPr>
            <a:br>
              <a:rPr lang="en-GB" sz="1800" dirty="0">
                <a:solidFill>
                  <a:srgbClr val="000000"/>
                </a:solidFill>
                <a:effectLst/>
                <a:latin typeface="Segoe UI" panose="020B0502040204020203" pitchFamily="34" charset="0"/>
                <a:ea typeface="Calibri" panose="020F0502020204030204" pitchFamily="34" charset="0"/>
              </a:rPr>
            </a:br>
            <a:br>
              <a:rPr lang="en-GB" sz="1800" dirty="0">
                <a:solidFill>
                  <a:srgbClr val="000000"/>
                </a:solidFill>
                <a:effectLst/>
                <a:latin typeface="Segoe UI" panose="020B0502040204020203" pitchFamily="34" charset="0"/>
                <a:ea typeface="Calibri" panose="020F0502020204030204" pitchFamily="34" charset="0"/>
              </a:rPr>
            </a:br>
            <a:endParaRPr lang="en-US" dirty="0"/>
          </a:p>
        </p:txBody>
      </p:sp>
    </p:spTree>
    <p:extLst>
      <p:ext uri="{BB962C8B-B14F-4D97-AF65-F5344CB8AC3E}">
        <p14:creationId xmlns:p14="http://schemas.microsoft.com/office/powerpoint/2010/main" val="246853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8B7F-0738-77D9-9DA5-50B24C660C24}"/>
              </a:ext>
            </a:extLst>
          </p:cNvPr>
          <p:cNvSpPr>
            <a:spLocks noGrp="1"/>
          </p:cNvSpPr>
          <p:nvPr>
            <p:ph type="title"/>
          </p:nvPr>
        </p:nvSpPr>
        <p:spPr/>
        <p:txBody>
          <a:bodyPr/>
          <a:lstStyle/>
          <a:p>
            <a:r>
              <a:rPr lang="en-US" dirty="0">
                <a:highlight>
                  <a:srgbClr val="000080"/>
                </a:highlight>
              </a:rPr>
              <a:t>Conclusion</a:t>
            </a:r>
            <a:endParaRPr lang="en-GB" dirty="0">
              <a:highlight>
                <a:srgbClr val="000080"/>
              </a:highlight>
            </a:endParaRPr>
          </a:p>
        </p:txBody>
      </p:sp>
      <p:sp>
        <p:nvSpPr>
          <p:cNvPr id="3" name="Content Placeholder 2">
            <a:extLst>
              <a:ext uri="{FF2B5EF4-FFF2-40B4-BE49-F238E27FC236}">
                <a16:creationId xmlns:a16="http://schemas.microsoft.com/office/drawing/2014/main" id="{EF75FE75-E6C8-B13B-868B-C56293D0CF25}"/>
              </a:ext>
            </a:extLst>
          </p:cNvPr>
          <p:cNvSpPr>
            <a:spLocks noGrp="1"/>
          </p:cNvSpPr>
          <p:nvPr>
            <p:ph idx="1"/>
          </p:nvPr>
        </p:nvSpPr>
        <p:spPr/>
        <p:txBody>
          <a:bodyPr>
            <a:normAutofit/>
          </a:bodyPr>
          <a:lstStyle/>
          <a:p>
            <a:r>
              <a:rPr lang="en-US" sz="2400" dirty="0">
                <a:latin typeface="Cambria" panose="02040503050406030204" pitchFamily="18" charset="0"/>
                <a:ea typeface="Cambria" panose="02040503050406030204" pitchFamily="18" charset="0"/>
                <a:cs typeface="Segoe UI Semibold" panose="020B0702040204020203" pitchFamily="34" charset="0"/>
              </a:rPr>
              <a:t>The Data and Dashboard plays a crucial role to understand valuable insights.</a:t>
            </a:r>
          </a:p>
          <a:p>
            <a:r>
              <a:rPr lang="en-GB" sz="2400" dirty="0">
                <a:solidFill>
                  <a:schemeClr val="bg1"/>
                </a:solidFill>
                <a:effectLst/>
                <a:latin typeface="Cambria" panose="02040503050406030204" pitchFamily="18" charset="0"/>
                <a:ea typeface="Cambria" panose="02040503050406030204" pitchFamily="18" charset="0"/>
              </a:rPr>
              <a:t>The dashboard takes data from various sources, such as target sheets, brokerage and fees sheets, invoices, meeting records, opportunity reports, and more. It then calculates and visualizes these metrics to provide a comprehensive overview of branch and individual performance.</a:t>
            </a:r>
            <a:br>
              <a:rPr lang="en-GB" sz="2400" dirty="0">
                <a:solidFill>
                  <a:schemeClr val="bg1"/>
                </a:solidFill>
                <a:effectLst/>
                <a:latin typeface="Cambria" panose="02040503050406030204" pitchFamily="18" charset="0"/>
                <a:ea typeface="Cambria" panose="02040503050406030204" pitchFamily="18" charset="0"/>
              </a:rPr>
            </a:br>
            <a:br>
              <a:rPr lang="en-GB" sz="2400" dirty="0">
                <a:solidFill>
                  <a:schemeClr val="bg1"/>
                </a:solidFill>
                <a:effectLst/>
                <a:latin typeface="Cambria" panose="02040503050406030204" pitchFamily="18" charset="0"/>
                <a:ea typeface="Cambria" panose="02040503050406030204" pitchFamily="18" charset="0"/>
              </a:rPr>
            </a:br>
            <a:r>
              <a:rPr lang="en-GB" sz="2400" dirty="0">
                <a:solidFill>
                  <a:schemeClr val="bg1"/>
                </a:solidFill>
                <a:effectLst/>
                <a:latin typeface="Cambria" panose="02040503050406030204" pitchFamily="18" charset="0"/>
                <a:ea typeface="Cambria" panose="02040503050406030204" pitchFamily="18" charset="0"/>
              </a:rPr>
              <a:t>This project has empowered us to make data-driven decisions, optimize strategies, and enhance overall performance across the organization.</a:t>
            </a:r>
            <a:br>
              <a:rPr lang="en-GB" sz="2400" dirty="0">
                <a:solidFill>
                  <a:schemeClr val="bg1"/>
                </a:solidFill>
                <a:effectLst/>
                <a:latin typeface="Cambria" panose="02040503050406030204" pitchFamily="18" charset="0"/>
                <a:ea typeface="Cambria" panose="02040503050406030204" pitchFamily="18" charset="0"/>
              </a:rPr>
            </a:br>
            <a:endParaRPr lang="en-GB" sz="24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93081360"/>
      </p:ext>
    </p:extLst>
  </p:cSld>
  <p:clrMapOvr>
    <a:masterClrMapping/>
  </p:clrMapOvr>
</p:sld>
</file>

<file path=ppt/theme/theme1.xml><?xml version="1.0" encoding="utf-8"?>
<a:theme xmlns:a="http://schemas.openxmlformats.org/drawingml/2006/main" name="Quotabl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TM03457503%5b%5bfn=Quotable%5d%5d</Template>
  <TotalTime>237</TotalTime>
  <Words>419</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Cambria</vt:lpstr>
      <vt:lpstr>Century Gothic</vt:lpstr>
      <vt:lpstr>Segoe UI</vt:lpstr>
      <vt:lpstr>Wingdings 2</vt:lpstr>
      <vt:lpstr>Quotable</vt:lpstr>
      <vt:lpstr>Insurance Analytics</vt:lpstr>
      <vt:lpstr>Group Members          1) Priyanka Rajesh          2) Prajwal Sonawane         3) Kiran Tandale          4) Navnath Karanjule          5) Abhishek Kodre     6) Avuku Nasaraiah</vt:lpstr>
      <vt:lpstr>Branch Dashboard</vt:lpstr>
      <vt:lpstr>KPI List</vt:lpstr>
      <vt:lpstr>Excel Dashboard</vt:lpstr>
      <vt:lpstr>Power BI Dashboard</vt:lpstr>
      <vt:lpstr>Tableau Dashboard</vt:lpstr>
      <vt:lpstr>Insights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Analytics</dc:title>
  <dc:creator>Prajwal Sonawane</dc:creator>
  <cp:lastModifiedBy>Priyanka Rajesh</cp:lastModifiedBy>
  <cp:revision>10</cp:revision>
  <dcterms:created xsi:type="dcterms:W3CDTF">2023-12-05T09:28:04Z</dcterms:created>
  <dcterms:modified xsi:type="dcterms:W3CDTF">2023-12-10T09:45:35Z</dcterms:modified>
</cp:coreProperties>
</file>