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8FF0E-64F7-47DB-9C5D-8252BBE0C0F6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83EBA-7CCB-433F-B938-E6FBE83F2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1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83EBA-7CCB-433F-B938-E6FBE83F2BF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3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8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7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19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90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9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1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1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9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1018-433D-4F68-8B55-3573EF1D297B}" type="datetimeFigureOut">
              <a:rPr lang="en-IN" smtClean="0"/>
              <a:t>19-05-2015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DF3FFC-D884-424D-ACEF-82850F86E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92350"/>
            <a:ext cx="4918075" cy="814388"/>
          </a:xfrm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MI MARATHA</a:t>
            </a:r>
            <a:endParaRPr lang="en-IN" sz="60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26" y="1143000"/>
            <a:ext cx="3795386" cy="4004732"/>
          </a:xfrm>
          <a:prstGeom prst="ellipse">
            <a:avLst/>
          </a:prstGeom>
          <a:ln w="190500" cap="rnd">
            <a:solidFill>
              <a:schemeClr val="accent2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Right Arrow 7"/>
          <p:cNvSpPr/>
          <p:nvPr/>
        </p:nvSpPr>
        <p:spPr>
          <a:xfrm>
            <a:off x="4163296" y="1528175"/>
            <a:ext cx="1623730" cy="651353"/>
          </a:xfrm>
          <a:prstGeom prst="rightArrow">
            <a:avLst>
              <a:gd name="adj1" fmla="val 26923"/>
              <a:gd name="adj2" fmla="val 48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glitter pattern="hexagon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80" y="776613"/>
            <a:ext cx="3256765" cy="2985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83484"/>
            <a:ext cx="3256767" cy="27745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34422" y="1346220"/>
            <a:ext cx="4334004" cy="2585323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ROHIT SHARMAS  STAND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2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7" y="3945699"/>
            <a:ext cx="2367418" cy="2201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loud Callout 2"/>
          <p:cNvSpPr/>
          <p:nvPr/>
        </p:nvSpPr>
        <p:spPr>
          <a:xfrm>
            <a:off x="2843407" y="538619"/>
            <a:ext cx="4233797" cy="2893513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 WORRY ,ALL 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55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  <p:sndAc>
          <p:stSnd>
            <p:snd r:embed="rId2" name="laser.wav"/>
          </p:stSnd>
        </p:sndAc>
      </p:transition>
    </mc:Choice>
    <mc:Fallback>
      <p:transition spd="slow">
        <p:fad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74" y="876822"/>
            <a:ext cx="6758837" cy="408348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074367" y="5647905"/>
            <a:ext cx="3938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CHAMPIONS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52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  <p:sndAc>
          <p:stSnd>
            <p:snd r:embed="rId2" name="voltage.wav"/>
          </p:stSnd>
        </p:sndAc>
      </p:transition>
    </mc:Choice>
    <mc:Fallback>
      <p:transition spd="slow">
        <p:circl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9318" y="2967335"/>
            <a:ext cx="6473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PRATHMESH   DESAI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675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586 0.00926 L -0.00625 -0.00162 " pathEditMode="relative" ptsTypes="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14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Trebuchet MS</vt:lpstr>
      <vt:lpstr>Wingdings 3</vt:lpstr>
      <vt:lpstr>Facet</vt:lpstr>
      <vt:lpstr>MI MARATHA</vt:lpstr>
      <vt:lpstr>PowerPoint Presentation</vt:lpstr>
      <vt:lpstr>PowerPoint Presentation</vt:lpstr>
      <vt:lpstr>PowerPoint Presentation</vt:lpstr>
      <vt:lpstr>PowerPoint Presentation</vt:lpstr>
    </vt:vector>
  </TitlesOfParts>
  <Company>MKCL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MARATA</dc:title>
  <dc:creator>Administrator</dc:creator>
  <cp:lastModifiedBy>Administrator</cp:lastModifiedBy>
  <cp:revision>7</cp:revision>
  <dcterms:created xsi:type="dcterms:W3CDTF">2015-05-19T02:05:26Z</dcterms:created>
  <dcterms:modified xsi:type="dcterms:W3CDTF">2015-05-19T03:01:17Z</dcterms:modified>
</cp:coreProperties>
</file>