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30D23-CEE6-4972-85D1-23305A8DBF35}" v="13" dt="2024-11-24T18:59:19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385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7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660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283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955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986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3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975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0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006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172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2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7" name="Picture 56" descr="Network Technology Background">
            <a:extLst>
              <a:ext uri="{FF2B5EF4-FFF2-40B4-BE49-F238E27FC236}">
                <a16:creationId xmlns:a16="http://schemas.microsoft.com/office/drawing/2014/main" id="{D7EA2054-E1D9-F8F4-C23E-1B172B6FA5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-1" b="34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033EB3-C7C7-C906-0583-7F3671A95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141" y="863045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Effect of Lifestyle on Students’ Mental Health and Academics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4157B-888F-0CD8-2752-16B910BE5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1947" y="3403554"/>
            <a:ext cx="6190895" cy="1633040"/>
          </a:xfrm>
        </p:spPr>
        <p:txBody>
          <a:bodyPr anchor="t">
            <a:no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Group Members:</a:t>
            </a:r>
          </a:p>
          <a:p>
            <a:pPr marL="457200" indent="-457200"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Abhishek Kothari</a:t>
            </a:r>
          </a:p>
          <a:p>
            <a:pPr marL="457200" indent="-457200"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Vighnesh RB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Associated with: Northeastern University, Boston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9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1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0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164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CF4-80EC-FA87-2FC0-93F57948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CB628-C32E-E0A8-1A2D-2773C9976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Any questions or feedback about the project?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"Thank you for your attention!"</a:t>
            </a:r>
          </a:p>
        </p:txBody>
      </p:sp>
    </p:spTree>
    <p:extLst>
      <p:ext uri="{BB962C8B-B14F-4D97-AF65-F5344CB8AC3E}">
        <p14:creationId xmlns:p14="http://schemas.microsoft.com/office/powerpoint/2010/main" val="138295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0A61-F332-0099-B9F5-C5789D61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Objectives: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B0644-14E7-B7E6-663C-74558D259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Analyze relationships between sleep, physical activity, and academic success.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 stressors like academic pressure and social relationships.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 actionable insights for improving student well-being and outcomes.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658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004A-F3FF-BB5E-1647-8444B30E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7E175D-184F-7159-B5E5-668EF34C57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718" y="2772915"/>
            <a:ext cx="1075657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Rising concerns over student mental health and academic stress.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Prevalence of poor lifestyle habits (e.g., irregular sleep patterns, low physical activity).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Gaps in understanding how these factors collectively impact academic success.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 Question: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Can modifying lifestyle habits improve students’ mental health and performance? </a:t>
            </a:r>
          </a:p>
        </p:txBody>
      </p:sp>
    </p:spTree>
    <p:extLst>
      <p:ext uri="{BB962C8B-B14F-4D97-AF65-F5344CB8AC3E}">
        <p14:creationId xmlns:p14="http://schemas.microsoft.com/office/powerpoint/2010/main" val="51638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C666-83B5-1777-A1EF-A50DF4FA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A527EA-EF6E-F61F-1FBC-3E60ABC50A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717" y="2364062"/>
            <a:ext cx="1072285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Student well-being and lifestyle data from Kaggle (e.g., sleep hours, physical activity, academic performance).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Analysis Tools: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SQL for data cleaning, aggregation, and queries.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Dashboards for visualization of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Focus Areas: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Mental health indicators: Stress, anxiety, depression.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Academic performance: CGPA, attendance.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Lifestyle factors: Sleep duration, exercise frequency, diet, residential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44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7788-09C7-29C0-C539-03E658AE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0F7FEA-02D8-4759-1183-80FB544EEF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717" y="2588250"/>
            <a:ext cx="1050514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Mental Health Indicators: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 stress levels linked to irregular sleep and low physical 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Lifestyle Patterns: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Students with adequate sleep (7–9 hours) perform better academically.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Exercise positively correlated with mental well-being.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Demographic Factors: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Off-campus students face unique challenges affecting both mental health and grades.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843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8D0D-A3F0-EDB3-1A57-8658EE59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7AFFD-128F-CC5D-A4E1-8859804C9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Graphs showcasing: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Correlation between sleep and CGPA.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Stress levels by physical activity.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Breakdown of mental health indicators across different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Highlight significant trends and outliers.</a:t>
            </a:r>
            <a:br>
              <a:rPr lang="en-US" sz="2800" dirty="0"/>
            </a:br>
            <a:r>
              <a:rPr lang="en-US" sz="2800" dirty="0"/>
              <a:t>(Include screenshots)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79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7FF6-4ADB-0FD1-698C-97871578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Limitations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C1EEA9-AA04-C4F9-7C48-97E0E259B0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717" y="3511579"/>
            <a:ext cx="945072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inconsistencies (e.g., missing values).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Limited demographic diversity in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Short timeline (2 months) restricted deeper longitudinal analysis. </a:t>
            </a:r>
          </a:p>
        </p:txBody>
      </p:sp>
    </p:spTree>
    <p:extLst>
      <p:ext uri="{BB962C8B-B14F-4D97-AF65-F5344CB8AC3E}">
        <p14:creationId xmlns:p14="http://schemas.microsoft.com/office/powerpoint/2010/main" val="296061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9D35-58C7-91A2-8AEC-C486DFED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12ED9C-ACBD-0285-7277-EC75A9450C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718" y="2957582"/>
            <a:ext cx="1048928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Promote healthy sleep schedules and adequate physical activity on campus.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Introduce workshops addressing mental health awareness.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 data-driven decision-making for academic and well-being policies.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Suggest areas for future research: Long-term effects of lifestyle changes on academic success. </a:t>
            </a:r>
          </a:p>
        </p:txBody>
      </p:sp>
    </p:spTree>
    <p:extLst>
      <p:ext uri="{BB962C8B-B14F-4D97-AF65-F5344CB8AC3E}">
        <p14:creationId xmlns:p14="http://schemas.microsoft.com/office/powerpoint/2010/main" val="203813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72B3-D239-E23A-0143-182509F2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358CEB-6BAC-3ABD-DB68-BCA2D31100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718" y="3142247"/>
            <a:ext cx="1048928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 Takeaways: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Lifestyle factors like sleep and exercise have measurable impacts on mental health and academics.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Addressing these factors can improve student outcomes significantly.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Next Steps: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Expand the study to larger, more diverse populations and refine intervention strategies. </a:t>
            </a:r>
          </a:p>
        </p:txBody>
      </p:sp>
    </p:spTree>
    <p:extLst>
      <p:ext uri="{BB962C8B-B14F-4D97-AF65-F5344CB8AC3E}">
        <p14:creationId xmlns:p14="http://schemas.microsoft.com/office/powerpoint/2010/main" val="539340709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42</TotalTime>
  <Words>437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RocaVTI</vt:lpstr>
      <vt:lpstr>Effect of Lifestyle on Students’ Mental Health and Academics</vt:lpstr>
      <vt:lpstr>Objectives: </vt:lpstr>
      <vt:lpstr>Background and Motivation</vt:lpstr>
      <vt:lpstr>Data and Methodology</vt:lpstr>
      <vt:lpstr>Data Analysis</vt:lpstr>
      <vt:lpstr>Visualizations</vt:lpstr>
      <vt:lpstr>Challenges and Limitations</vt:lpstr>
      <vt:lpstr>Recommendations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Kothari</dc:creator>
  <cp:lastModifiedBy>Abhishek Kothari</cp:lastModifiedBy>
  <cp:revision>3</cp:revision>
  <dcterms:created xsi:type="dcterms:W3CDTF">2024-11-24T18:18:14Z</dcterms:created>
  <dcterms:modified xsi:type="dcterms:W3CDTF">2024-11-24T19:57:43Z</dcterms:modified>
</cp:coreProperties>
</file>