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rav Chaudhary" initials="SC" lastIdx="1" clrIdx="0">
    <p:extLst>
      <p:ext uri="{19B8F6BF-5375-455C-9EA6-DF929625EA0E}">
        <p15:presenceInfo xmlns:p15="http://schemas.microsoft.com/office/powerpoint/2012/main" userId="Saurav Chaudh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098DD-6428-4EC7-8358-788D1CED1C03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5F10-DFF6-4B34-B4E9-0CE5CE192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5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1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81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1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5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0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5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2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3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9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6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2E41-ECF6-4387-8556-B791CECB332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61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227-57CF-470C-AFD3-699AD0A9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E267-64A1-4E66-B304-2FD6C245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graph traversal method.</a:t>
            </a:r>
          </a:p>
          <a:p>
            <a:r>
              <a:rPr lang="en-IN" dirty="0"/>
              <a:t>It is an iterative approach.</a:t>
            </a:r>
          </a:p>
          <a:p>
            <a:r>
              <a:rPr lang="en-IN" dirty="0"/>
              <a:t>It uses a Queue to maintain FIFO ordering and another data structure is used to maintain the list of vertices visited so far.</a:t>
            </a:r>
          </a:p>
          <a:p>
            <a:r>
              <a:rPr lang="en-IN" dirty="0"/>
              <a:t>It is like level-order traversal in binary tree.</a:t>
            </a:r>
          </a:p>
        </p:txBody>
      </p:sp>
    </p:spTree>
    <p:extLst>
      <p:ext uri="{BB962C8B-B14F-4D97-AF65-F5344CB8AC3E}">
        <p14:creationId xmlns:p14="http://schemas.microsoft.com/office/powerpoint/2010/main" val="392935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1A96-6DDA-4ADA-BEF0-B795D00E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58203"/>
            <a:ext cx="9905999" cy="506554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 we discussed the Breadth-first search using adjacency list. And that adjacency list can be easily implemented in C++ using map. And we can make it generic because the node may contain any value string , int , float etc.</a:t>
            </a:r>
          </a:p>
          <a:p>
            <a:pPr marL="0" indent="0">
              <a:buNone/>
            </a:pPr>
            <a:r>
              <a:rPr lang="en-IN" dirty="0"/>
              <a:t>The code of algorithm discussed in previous slide is shown in next slide. In the </a:t>
            </a:r>
            <a:r>
              <a:rPr lang="en-IN" dirty="0" err="1"/>
              <a:t>bfs</a:t>
            </a:r>
            <a:r>
              <a:rPr lang="en-IN" dirty="0"/>
              <a:t> section, a queue is initialised. Then a map which indicates the node is visited or not. By default it is false. So for every node we visit we mark it true.</a:t>
            </a:r>
          </a:p>
          <a:p>
            <a:pPr marL="0" indent="0">
              <a:buNone/>
            </a:pPr>
            <a:r>
              <a:rPr lang="en-IN" dirty="0"/>
              <a:t>We push the source vertex in queue , mark it visited then enter the while loop and pop the queue element and push it corresponding adjacent vertices if not visited . We repeat this till queue becomes empty. </a:t>
            </a:r>
          </a:p>
        </p:txBody>
      </p:sp>
    </p:spTree>
    <p:extLst>
      <p:ext uri="{BB962C8B-B14F-4D97-AF65-F5344CB8AC3E}">
        <p14:creationId xmlns:p14="http://schemas.microsoft.com/office/powerpoint/2010/main" val="278879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37C78-4F53-4D5A-B788-9DEC8BA9308A}"/>
              </a:ext>
            </a:extLst>
          </p:cNvPr>
          <p:cNvSpPr txBox="1"/>
          <p:nvPr/>
        </p:nvSpPr>
        <p:spPr>
          <a:xfrm>
            <a:off x="1269506" y="346229"/>
            <a:ext cx="591844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dirty="0"/>
          </a:p>
          <a:p>
            <a:r>
              <a:rPr lang="en-IN" sz="1200" b="1" dirty="0"/>
              <a:t>#include&lt;iostream&gt;</a:t>
            </a:r>
          </a:p>
          <a:p>
            <a:r>
              <a:rPr lang="en-IN" sz="1200" b="1" dirty="0"/>
              <a:t>#include&lt;map&gt;</a:t>
            </a:r>
          </a:p>
          <a:p>
            <a:r>
              <a:rPr lang="en-IN" sz="1200" b="1" dirty="0"/>
              <a:t>#include&lt;list&gt;</a:t>
            </a:r>
          </a:p>
          <a:p>
            <a:r>
              <a:rPr lang="en-IN" sz="1200" b="1" dirty="0"/>
              <a:t>#include&lt;queue&gt;</a:t>
            </a:r>
          </a:p>
          <a:p>
            <a:r>
              <a:rPr lang="en-IN" sz="1200" b="1" dirty="0"/>
              <a:t>using namespace std;</a:t>
            </a:r>
          </a:p>
          <a:p>
            <a:r>
              <a:rPr lang="en-IN" sz="1200" b="1" dirty="0"/>
              <a:t>//Syntax For Creating a template.</a:t>
            </a:r>
          </a:p>
          <a:p>
            <a:r>
              <a:rPr lang="en-IN" sz="1200" b="1" dirty="0"/>
              <a:t>template&lt;typename T&gt;</a:t>
            </a:r>
          </a:p>
          <a:p>
            <a:r>
              <a:rPr lang="en-IN" sz="1200" b="1" dirty="0"/>
              <a:t>//A Class for graph</a:t>
            </a:r>
          </a:p>
          <a:p>
            <a:r>
              <a:rPr lang="en-IN" sz="1200" b="1" dirty="0"/>
              <a:t>class Graph{</a:t>
            </a:r>
          </a:p>
          <a:p>
            <a:r>
              <a:rPr lang="en-IN" sz="1200" b="1" dirty="0"/>
              <a:t>//A Map which maps every vertices to its adjacent vertices</a:t>
            </a:r>
          </a:p>
          <a:p>
            <a:r>
              <a:rPr lang="en-IN" sz="1200" b="1" dirty="0"/>
              <a:t>  map&lt;T,list&lt;T&gt;&gt; adjList; //Array of linked list</a:t>
            </a:r>
          </a:p>
          <a:p>
            <a:r>
              <a:rPr lang="en-IN" sz="1200" b="1" dirty="0"/>
              <a:t>  public:</a:t>
            </a:r>
          </a:p>
          <a:p>
            <a:r>
              <a:rPr lang="en-IN" sz="1200" b="1" dirty="0"/>
              <a:t>    Graph(){</a:t>
            </a:r>
          </a:p>
          <a:p>
            <a:r>
              <a:rPr lang="en-IN" sz="1200" b="1" dirty="0"/>
              <a:t>        </a:t>
            </a:r>
          </a:p>
          <a:p>
            <a:r>
              <a:rPr lang="en-IN" sz="1200" b="1" dirty="0"/>
              <a:t>    }</a:t>
            </a:r>
          </a:p>
          <a:p>
            <a:r>
              <a:rPr lang="en-IN" sz="1200" b="1" dirty="0"/>
              <a:t>    //In bidirectional if vertex 1 is connected to 0. Then 0 is also connected to 1.</a:t>
            </a:r>
          </a:p>
          <a:p>
            <a:r>
              <a:rPr lang="en-IN" sz="1200" b="1" dirty="0"/>
              <a:t>    void </a:t>
            </a:r>
            <a:r>
              <a:rPr lang="en-IN" sz="1200" b="1" dirty="0" err="1"/>
              <a:t>addEdge</a:t>
            </a:r>
            <a:r>
              <a:rPr lang="en-IN" sz="1200" b="1" dirty="0"/>
              <a:t>(T u , T v , bool </a:t>
            </a:r>
            <a:r>
              <a:rPr lang="en-IN" sz="1200" b="1" dirty="0" err="1"/>
              <a:t>bidir</a:t>
            </a:r>
            <a:r>
              <a:rPr lang="en-IN" sz="1200" b="1" dirty="0"/>
              <a:t> = true){</a:t>
            </a:r>
          </a:p>
          <a:p>
            <a:r>
              <a:rPr lang="en-IN" sz="1200" b="1" dirty="0"/>
              <a:t>        adjList[u].push_back(v);</a:t>
            </a:r>
          </a:p>
          <a:p>
            <a:r>
              <a:rPr lang="en-IN" sz="1200" b="1" dirty="0"/>
              <a:t>        if(</a:t>
            </a:r>
            <a:r>
              <a:rPr lang="en-IN" sz="1200" b="1" dirty="0" err="1"/>
              <a:t>bidir</a:t>
            </a:r>
            <a:r>
              <a:rPr lang="en-IN" sz="1200" b="1" dirty="0"/>
              <a:t>){</a:t>
            </a:r>
          </a:p>
          <a:p>
            <a:r>
              <a:rPr lang="en-IN" sz="1200" b="1" dirty="0"/>
              <a:t>            adjList[v].push_back(u);</a:t>
            </a:r>
          </a:p>
          <a:p>
            <a:r>
              <a:rPr lang="en-IN" sz="1200" b="1" dirty="0"/>
              <a:t>        }</a:t>
            </a:r>
          </a:p>
          <a:p>
            <a:r>
              <a:rPr lang="en-IN" sz="1200" b="1" dirty="0"/>
              <a:t>    }</a:t>
            </a:r>
          </a:p>
          <a:p>
            <a:r>
              <a:rPr lang="en-IN" sz="1200" b="1" dirty="0"/>
              <a:t>    void print(){</a:t>
            </a:r>
          </a:p>
          <a:p>
            <a:r>
              <a:rPr lang="en-IN" sz="1200" b="1" dirty="0"/>
              <a:t>        //Iterate the map</a:t>
            </a:r>
          </a:p>
          <a:p>
            <a:r>
              <a:rPr lang="en-IN" sz="1200" b="1" dirty="0"/>
              <a:t>        for(auto </a:t>
            </a:r>
            <a:r>
              <a:rPr lang="en-IN" sz="1200" b="1" dirty="0" err="1"/>
              <a:t>obj</a:t>
            </a:r>
            <a:r>
              <a:rPr lang="en-IN" sz="1200" b="1" dirty="0"/>
              <a:t>: adjList){</a:t>
            </a:r>
          </a:p>
          <a:p>
            <a:r>
              <a:rPr lang="en-IN" sz="1200" b="1" dirty="0"/>
              <a:t>            </a:t>
            </a:r>
            <a:r>
              <a:rPr lang="en-IN" sz="1200" b="1" dirty="0" err="1"/>
              <a:t>cout</a:t>
            </a:r>
            <a:r>
              <a:rPr lang="en-IN" sz="1200" b="1" dirty="0"/>
              <a:t>&lt;&lt;</a:t>
            </a:r>
            <a:r>
              <a:rPr lang="en-IN" sz="1200" b="1" dirty="0" err="1"/>
              <a:t>obj.first</a:t>
            </a:r>
            <a:r>
              <a:rPr lang="en-IN" sz="1200" b="1" dirty="0"/>
              <a:t>&lt;&lt;" -&gt; ";</a:t>
            </a:r>
          </a:p>
          <a:p>
            <a:r>
              <a:rPr lang="en-IN" sz="1200" b="1" dirty="0"/>
              <a:t>            //</a:t>
            </a:r>
            <a:r>
              <a:rPr lang="en-IN" sz="1200" b="1" dirty="0" err="1"/>
              <a:t>obj.second</a:t>
            </a:r>
            <a:r>
              <a:rPr lang="en-IN" sz="1200" b="1" dirty="0"/>
              <a:t> is linked list</a:t>
            </a:r>
          </a:p>
          <a:p>
            <a:r>
              <a:rPr lang="en-IN" sz="1200" b="1" dirty="0"/>
              <a:t>            for(auto entry : </a:t>
            </a:r>
            <a:r>
              <a:rPr lang="en-IN" sz="1200" b="1" dirty="0" err="1"/>
              <a:t>obj.second</a:t>
            </a:r>
            <a:r>
              <a:rPr lang="en-IN" sz="1200" b="1" dirty="0"/>
              <a:t>){</a:t>
            </a:r>
          </a:p>
          <a:p>
            <a:r>
              <a:rPr lang="en-IN" sz="1200" b="1" dirty="0"/>
              <a:t>                </a:t>
            </a:r>
            <a:r>
              <a:rPr lang="en-IN" sz="1200" b="1" dirty="0" err="1"/>
              <a:t>cout</a:t>
            </a:r>
            <a:r>
              <a:rPr lang="en-IN" sz="1200" b="1" dirty="0"/>
              <a:t>&lt;&lt;entry&lt;&lt;" ,";</a:t>
            </a:r>
          </a:p>
          <a:p>
            <a:r>
              <a:rPr lang="en-IN" sz="1200" b="1" dirty="0"/>
              <a:t>            }</a:t>
            </a:r>
          </a:p>
          <a:p>
            <a:r>
              <a:rPr lang="en-IN" sz="1200" b="1" dirty="0"/>
              <a:t>            </a:t>
            </a:r>
            <a:r>
              <a:rPr lang="en-IN" sz="1200" b="1" dirty="0" err="1"/>
              <a:t>cout</a:t>
            </a:r>
            <a:r>
              <a:rPr lang="en-IN" sz="1200" b="1" dirty="0"/>
              <a:t>&lt;&lt;</a:t>
            </a:r>
            <a:r>
              <a:rPr lang="en-IN" sz="1200" b="1" dirty="0" err="1"/>
              <a:t>endl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        }</a:t>
            </a:r>
          </a:p>
          <a:p>
            <a:r>
              <a:rPr lang="en-IN" sz="1200" b="1" dirty="0"/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9E9FE-A0FA-45AA-9038-88590C41D848}"/>
              </a:ext>
            </a:extLst>
          </p:cNvPr>
          <p:cNvSpPr txBox="1"/>
          <p:nvPr/>
        </p:nvSpPr>
        <p:spPr>
          <a:xfrm>
            <a:off x="7048870" y="202351"/>
            <a:ext cx="3364637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b="1" dirty="0"/>
          </a:p>
          <a:p>
            <a:r>
              <a:rPr lang="en-IN" sz="1100" b="1" dirty="0"/>
              <a:t>    //Pass the starting vertex</a:t>
            </a:r>
          </a:p>
          <a:p>
            <a:r>
              <a:rPr lang="en-IN" sz="1100" b="1" dirty="0"/>
              <a:t>    void </a:t>
            </a:r>
            <a:r>
              <a:rPr lang="en-IN" sz="1100" b="1" dirty="0" err="1"/>
              <a:t>bfs</a:t>
            </a:r>
            <a:r>
              <a:rPr lang="en-IN" sz="1100" b="1" dirty="0"/>
              <a:t>(T </a:t>
            </a:r>
            <a:r>
              <a:rPr lang="en-IN" sz="1100" b="1" dirty="0" err="1"/>
              <a:t>src</a:t>
            </a:r>
            <a:r>
              <a:rPr lang="en-IN" sz="1100" b="1" dirty="0"/>
              <a:t>)</a:t>
            </a:r>
          </a:p>
          <a:p>
            <a:r>
              <a:rPr lang="en-IN" sz="1100" b="1" dirty="0"/>
              <a:t>    {</a:t>
            </a:r>
          </a:p>
          <a:p>
            <a:r>
              <a:rPr lang="en-IN" sz="1100" b="1" dirty="0"/>
              <a:t>        //Initialise a queue</a:t>
            </a:r>
          </a:p>
          <a:p>
            <a:r>
              <a:rPr lang="en-IN" sz="1100" b="1" dirty="0"/>
              <a:t>        queue&lt;T&gt; q;</a:t>
            </a:r>
          </a:p>
          <a:p>
            <a:r>
              <a:rPr lang="en-IN" sz="1100" b="1" dirty="0"/>
              <a:t>        //A map is used to mark the visited node</a:t>
            </a:r>
          </a:p>
          <a:p>
            <a:r>
              <a:rPr lang="en-IN" sz="1100" b="1" dirty="0"/>
              <a:t>        map&lt;</a:t>
            </a:r>
            <a:r>
              <a:rPr lang="en-IN" sz="1100" b="1" dirty="0" err="1"/>
              <a:t>T,bool</a:t>
            </a:r>
            <a:r>
              <a:rPr lang="en-IN" sz="1100" b="1" dirty="0"/>
              <a:t>&gt; visited;</a:t>
            </a:r>
          </a:p>
          <a:p>
            <a:r>
              <a:rPr lang="en-IN" sz="1100" b="1" dirty="0"/>
              <a:t>        </a:t>
            </a:r>
            <a:r>
              <a:rPr lang="en-IN" sz="1100" b="1" dirty="0" err="1"/>
              <a:t>q.push</a:t>
            </a:r>
            <a:r>
              <a:rPr lang="en-IN" sz="1100" b="1" dirty="0"/>
              <a:t>(</a:t>
            </a:r>
            <a:r>
              <a:rPr lang="en-IN" sz="1100" b="1" dirty="0" err="1"/>
              <a:t>src</a:t>
            </a:r>
            <a:r>
              <a:rPr lang="en-IN" sz="1100" b="1" dirty="0"/>
              <a:t>);</a:t>
            </a:r>
          </a:p>
          <a:p>
            <a:r>
              <a:rPr lang="en-IN" sz="1100" b="1" dirty="0"/>
              <a:t>        visited[</a:t>
            </a:r>
            <a:r>
              <a:rPr lang="en-IN" sz="1100" b="1" dirty="0" err="1"/>
              <a:t>src</a:t>
            </a:r>
            <a:r>
              <a:rPr lang="en-IN" sz="1100" b="1" dirty="0"/>
              <a:t>]=true;</a:t>
            </a:r>
          </a:p>
          <a:p>
            <a:r>
              <a:rPr lang="en-IN" sz="1100" b="1" dirty="0"/>
              <a:t>        while(!</a:t>
            </a:r>
            <a:r>
              <a:rPr lang="en-IN" sz="1100" b="1" dirty="0" err="1"/>
              <a:t>q.empty</a:t>
            </a:r>
            <a:r>
              <a:rPr lang="en-IN" sz="1100" b="1" dirty="0"/>
              <a:t>()){</a:t>
            </a:r>
          </a:p>
          <a:p>
            <a:r>
              <a:rPr lang="en-IN" sz="1100" b="1" dirty="0"/>
              <a:t>            T node = </a:t>
            </a:r>
            <a:r>
              <a:rPr lang="en-IN" sz="1100" b="1" dirty="0" err="1"/>
              <a:t>q.front</a:t>
            </a:r>
            <a:r>
              <a:rPr lang="en-IN" sz="1100" b="1" dirty="0"/>
              <a:t>();</a:t>
            </a:r>
          </a:p>
          <a:p>
            <a:r>
              <a:rPr lang="en-IN" sz="1100" b="1" dirty="0"/>
              <a:t>            </a:t>
            </a:r>
            <a:r>
              <a:rPr lang="en-IN" sz="1100" b="1" dirty="0" err="1"/>
              <a:t>cout</a:t>
            </a:r>
            <a:r>
              <a:rPr lang="en-IN" sz="1100" b="1" dirty="0"/>
              <a:t>&lt;&lt;node&lt;&lt;" ";</a:t>
            </a:r>
          </a:p>
          <a:p>
            <a:r>
              <a:rPr lang="en-IN" sz="1100" b="1" dirty="0"/>
              <a:t>            </a:t>
            </a:r>
            <a:r>
              <a:rPr lang="en-IN" sz="1100" b="1" dirty="0" err="1"/>
              <a:t>q.pop</a:t>
            </a:r>
            <a:r>
              <a:rPr lang="en-IN" sz="1100" b="1" dirty="0"/>
              <a:t>();</a:t>
            </a:r>
          </a:p>
          <a:p>
            <a:r>
              <a:rPr lang="en-IN" sz="1100" b="1" dirty="0"/>
              <a:t>            //For each loop to push adjacent vertices</a:t>
            </a:r>
          </a:p>
          <a:p>
            <a:r>
              <a:rPr lang="en-IN" sz="1100" b="1" dirty="0"/>
              <a:t>            for(int neighbour : adjList[node]){</a:t>
            </a:r>
          </a:p>
          <a:p>
            <a:r>
              <a:rPr lang="en-IN" sz="1100" b="1" dirty="0"/>
              <a:t>                //Pushed only if the node </a:t>
            </a:r>
            <a:r>
              <a:rPr lang="en-IN" sz="1100" b="1" dirty="0" err="1"/>
              <a:t>isnt</a:t>
            </a:r>
            <a:r>
              <a:rPr lang="en-IN" sz="1100" b="1" dirty="0"/>
              <a:t> visited</a:t>
            </a:r>
          </a:p>
          <a:p>
            <a:r>
              <a:rPr lang="en-IN" sz="1100" b="1" dirty="0"/>
              <a:t>                if(!visited[neighbour]){</a:t>
            </a:r>
          </a:p>
          <a:p>
            <a:r>
              <a:rPr lang="en-IN" sz="1100" b="1" dirty="0"/>
              <a:t>                 </a:t>
            </a:r>
            <a:r>
              <a:rPr lang="en-IN" sz="1100" b="1" dirty="0" err="1"/>
              <a:t>q.push</a:t>
            </a:r>
            <a:r>
              <a:rPr lang="en-IN" sz="1100" b="1" dirty="0"/>
              <a:t>(neighbour);</a:t>
            </a:r>
          </a:p>
          <a:p>
            <a:r>
              <a:rPr lang="en-IN" sz="1100" b="1" dirty="0"/>
              <a:t>                 //Mark the visited node</a:t>
            </a:r>
          </a:p>
          <a:p>
            <a:r>
              <a:rPr lang="en-IN" sz="1100" b="1" dirty="0"/>
              <a:t>                 visited[neighbour]=true;</a:t>
            </a:r>
          </a:p>
          <a:p>
            <a:r>
              <a:rPr lang="en-IN" sz="1100" b="1" dirty="0"/>
              <a:t>                }</a:t>
            </a:r>
          </a:p>
          <a:p>
            <a:r>
              <a:rPr lang="en-IN" sz="1100" b="1" dirty="0"/>
              <a:t>            }</a:t>
            </a:r>
          </a:p>
          <a:p>
            <a:r>
              <a:rPr lang="en-IN" sz="1100" b="1" dirty="0"/>
              <a:t>        }</a:t>
            </a:r>
          </a:p>
          <a:p>
            <a:r>
              <a:rPr lang="en-IN" sz="1100" b="1" dirty="0"/>
              <a:t>    }</a:t>
            </a:r>
          </a:p>
          <a:p>
            <a:r>
              <a:rPr lang="en-IN" sz="1100" b="1" dirty="0"/>
              <a:t>};</a:t>
            </a:r>
          </a:p>
          <a:p>
            <a:endParaRPr lang="en-IN" sz="1100" b="1" dirty="0"/>
          </a:p>
          <a:p>
            <a:r>
              <a:rPr lang="en-IN" sz="1100" b="1" dirty="0"/>
              <a:t>int main()</a:t>
            </a:r>
          </a:p>
          <a:p>
            <a:r>
              <a:rPr lang="en-IN" sz="1100" b="1" dirty="0"/>
              <a:t>{</a:t>
            </a:r>
          </a:p>
          <a:p>
            <a:r>
              <a:rPr lang="en-IN" sz="1100" b="1" dirty="0"/>
              <a:t>    Graph&lt;int&gt; g2;</a:t>
            </a:r>
          </a:p>
          <a:p>
            <a:r>
              <a:rPr lang="en-IN" sz="1100" b="1" dirty="0"/>
              <a:t>    g2.addEdge(0,1);</a:t>
            </a:r>
          </a:p>
          <a:p>
            <a:r>
              <a:rPr lang="en-IN" sz="1100" b="1" dirty="0"/>
              <a:t>    g2.addEdge(1,2);</a:t>
            </a:r>
          </a:p>
          <a:p>
            <a:r>
              <a:rPr lang="en-IN" sz="1100" b="1" dirty="0"/>
              <a:t>    g2.addEdge(0,4);</a:t>
            </a:r>
          </a:p>
          <a:p>
            <a:r>
              <a:rPr lang="en-IN" sz="1100" b="1" dirty="0"/>
              <a:t>    g2.addEdge(2,4);</a:t>
            </a:r>
          </a:p>
          <a:p>
            <a:r>
              <a:rPr lang="en-IN" sz="1100" b="1" dirty="0"/>
              <a:t>    g2.addEdge(2,3);</a:t>
            </a:r>
          </a:p>
          <a:p>
            <a:r>
              <a:rPr lang="en-IN" sz="1100" b="1" dirty="0"/>
              <a:t>    g2.addEdge(3,4);</a:t>
            </a:r>
          </a:p>
          <a:p>
            <a:r>
              <a:rPr lang="en-IN" sz="1100" b="1" dirty="0"/>
              <a:t>    g2.print();</a:t>
            </a:r>
          </a:p>
          <a:p>
            <a:r>
              <a:rPr lang="en-IN" sz="1100" b="1" dirty="0"/>
              <a:t>    g2.bfs(0);</a:t>
            </a:r>
          </a:p>
          <a:p>
            <a:r>
              <a:rPr lang="en-IN" sz="11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68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DE23-FBEF-4FAD-9B7D-2AFC131D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557" y="0"/>
            <a:ext cx="9905998" cy="748643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BFS implementation using Adjacency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AE92E-CCFA-4D58-8DA4-0CD8641A0E20}"/>
              </a:ext>
            </a:extLst>
          </p:cNvPr>
          <p:cNvSpPr txBox="1"/>
          <p:nvPr/>
        </p:nvSpPr>
        <p:spPr>
          <a:xfrm>
            <a:off x="1203557" y="535579"/>
            <a:ext cx="705267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void BFS(int G[][7],int </a:t>
            </a:r>
            <a:r>
              <a:rPr lang="en-IN" sz="1600" dirty="0" err="1"/>
              <a:t>start,int</a:t>
            </a:r>
            <a:r>
              <a:rPr lang="en-IN" sz="1600" dirty="0"/>
              <a:t> n){</a:t>
            </a:r>
          </a:p>
          <a:p>
            <a:r>
              <a:rPr lang="en-IN" sz="1600" dirty="0"/>
              <a:t> int </a:t>
            </a:r>
            <a:r>
              <a:rPr lang="en-IN" sz="1600" dirty="0" err="1"/>
              <a:t>i</a:t>
            </a:r>
            <a:r>
              <a:rPr lang="en-IN" sz="1600" dirty="0"/>
              <a:t>=</a:t>
            </a:r>
            <a:r>
              <a:rPr lang="en-IN" sz="1600" dirty="0" err="1"/>
              <a:t>start,j</a:t>
            </a:r>
            <a:r>
              <a:rPr lang="en-IN" sz="1600" dirty="0"/>
              <a:t>;</a:t>
            </a:r>
          </a:p>
          <a:p>
            <a:r>
              <a:rPr lang="en-IN" sz="1600" dirty="0"/>
              <a:t> //Visited vertex array</a:t>
            </a:r>
          </a:p>
          <a:p>
            <a:r>
              <a:rPr lang="en-IN" sz="1600" dirty="0"/>
              <a:t> int visited[7]={0};</a:t>
            </a:r>
          </a:p>
          <a:p>
            <a:r>
              <a:rPr lang="en-IN" sz="1600" dirty="0"/>
              <a:t> //Source Vertex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printf</a:t>
            </a:r>
            <a:r>
              <a:rPr lang="en-IN" sz="1600" dirty="0"/>
              <a:t>("%d ",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r>
              <a:rPr lang="en-IN" sz="1600" dirty="0"/>
              <a:t> //Mark visited</a:t>
            </a:r>
          </a:p>
          <a:p>
            <a:r>
              <a:rPr lang="en-IN" sz="1600" dirty="0"/>
              <a:t> visited[</a:t>
            </a:r>
            <a:r>
              <a:rPr lang="en-IN" sz="1600" dirty="0" err="1"/>
              <a:t>i</a:t>
            </a:r>
            <a:r>
              <a:rPr lang="en-IN" sz="1600" dirty="0"/>
              <a:t>]=1;</a:t>
            </a:r>
          </a:p>
          <a:p>
            <a:r>
              <a:rPr lang="en-IN" sz="1600" dirty="0"/>
              <a:t> //Push the element in Queue</a:t>
            </a:r>
          </a:p>
          <a:p>
            <a:r>
              <a:rPr lang="en-IN" sz="1600" dirty="0"/>
              <a:t>  enqueue(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r>
              <a:rPr lang="en-IN" sz="1600" dirty="0"/>
              <a:t>  while(!</a:t>
            </a:r>
            <a:r>
              <a:rPr lang="en-IN" sz="1600" dirty="0" err="1"/>
              <a:t>isEmpty</a:t>
            </a:r>
            <a:r>
              <a:rPr lang="en-IN" sz="1600" dirty="0"/>
              <a:t>()){</a:t>
            </a:r>
          </a:p>
          <a:p>
            <a:r>
              <a:rPr lang="en-IN" sz="1600" dirty="0"/>
              <a:t>     //Pop An </a:t>
            </a:r>
            <a:r>
              <a:rPr lang="en-IN" sz="1600" dirty="0" err="1"/>
              <a:t>ELement</a:t>
            </a:r>
            <a:endParaRPr lang="en-IN" sz="1600" dirty="0"/>
          </a:p>
          <a:p>
            <a:r>
              <a:rPr lang="en-IN" sz="1600" dirty="0"/>
              <a:t>       </a:t>
            </a:r>
            <a:r>
              <a:rPr lang="en-IN" sz="1600" dirty="0" err="1"/>
              <a:t>i</a:t>
            </a:r>
            <a:r>
              <a:rPr lang="en-IN" sz="1600" dirty="0"/>
              <a:t>=dequeue();</a:t>
            </a:r>
          </a:p>
          <a:p>
            <a:r>
              <a:rPr lang="en-IN" sz="1600" dirty="0"/>
              <a:t>       //Check for the adjacent vertex of the </a:t>
            </a:r>
            <a:r>
              <a:rPr lang="en-IN" sz="1600" dirty="0" err="1"/>
              <a:t>poped</a:t>
            </a:r>
            <a:r>
              <a:rPr lang="en-IN" sz="1600" dirty="0"/>
              <a:t> element.</a:t>
            </a:r>
          </a:p>
          <a:p>
            <a:r>
              <a:rPr lang="en-IN" sz="1600" dirty="0"/>
              <a:t>       //If present and not visited then push it.</a:t>
            </a:r>
          </a:p>
          <a:p>
            <a:r>
              <a:rPr lang="en-IN" sz="1600" dirty="0"/>
              <a:t>        for(j=1;j&lt;</a:t>
            </a:r>
            <a:r>
              <a:rPr lang="en-IN" sz="1600" dirty="0" err="1"/>
              <a:t>n;j</a:t>
            </a:r>
            <a:r>
              <a:rPr lang="en-IN" sz="1600" dirty="0"/>
              <a:t>++){</a:t>
            </a:r>
          </a:p>
          <a:p>
            <a:r>
              <a:rPr lang="en-IN" sz="1600" dirty="0"/>
              <a:t>            if(G[</a:t>
            </a:r>
            <a:r>
              <a:rPr lang="en-IN" sz="1600" dirty="0" err="1"/>
              <a:t>i</a:t>
            </a:r>
            <a:r>
              <a:rPr lang="en-IN" sz="1600" dirty="0"/>
              <a:t>][j]==1 &amp;&amp; visited[j]==0){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printf</a:t>
            </a:r>
            <a:r>
              <a:rPr lang="en-IN" sz="1600" dirty="0"/>
              <a:t>("%d ",j);</a:t>
            </a:r>
          </a:p>
          <a:p>
            <a:r>
              <a:rPr lang="en-IN" sz="1600" dirty="0"/>
              <a:t>                visited[j]=1;</a:t>
            </a:r>
          </a:p>
          <a:p>
            <a:r>
              <a:rPr lang="en-IN" sz="1600" dirty="0"/>
              <a:t>                enqueue(j);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//If the queue becomes empty then BFS is over.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9970BAC-37D3-4DA0-8A4B-A3E8CB8522EE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A47B1E-E03B-48F3-AAB0-41A542456A7A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FBE174-5DD0-494E-83FF-EACBE8A21DAB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4D02D9-EFF6-4198-ABE2-D3ABFA1A515F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DFA884-5DB4-424E-9963-25B825C74F1B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492A46-AF23-4FD5-8E58-7E26303BCF94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56D21E-C14E-4881-9DF1-75B622272DE5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F21CAF-90DE-4693-AB35-F2EB8C0BA443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071177-8461-4474-B89E-7860E951D2A8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0645F-38AE-4E93-8136-8EC182B9A8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E733F1-963E-4DA0-AE5B-AA82740DC86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94C330-878A-4D98-9117-EC3D2B893131}"/>
              </a:ext>
            </a:extLst>
          </p:cNvPr>
          <p:cNvSpPr txBox="1"/>
          <p:nvPr/>
        </p:nvSpPr>
        <p:spPr>
          <a:xfrm>
            <a:off x="8176334" y="1065320"/>
            <a:ext cx="348892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/>
              <a:t>A Graph is shown here in coming slides we will see how we perform the depth first search on this graph.</a:t>
            </a:r>
          </a:p>
        </p:txBody>
      </p:sp>
    </p:spTree>
    <p:extLst>
      <p:ext uri="{BB962C8B-B14F-4D97-AF65-F5344CB8AC3E}">
        <p14:creationId xmlns:p14="http://schemas.microsoft.com/office/powerpoint/2010/main" val="34659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40133" y="338665"/>
            <a:ext cx="408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Suppose we suppose 0 as the start node. So we take a Queue and a array which stores is the nodes are visited or not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71478"/>
              </p:ext>
            </p:extLst>
          </p:nvPr>
        </p:nvGraphicFramePr>
        <p:xfrm>
          <a:off x="7840134" y="2584027"/>
          <a:ext cx="422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68164"/>
              </p:ext>
            </p:extLst>
          </p:nvPr>
        </p:nvGraphicFramePr>
        <p:xfrm>
          <a:off x="7840134" y="4011928"/>
          <a:ext cx="422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840133" y="212236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</p:spTree>
    <p:extLst>
      <p:ext uri="{BB962C8B-B14F-4D97-AF65-F5344CB8AC3E}">
        <p14:creationId xmlns:p14="http://schemas.microsoft.com/office/powerpoint/2010/main" val="222711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40133" y="338665"/>
            <a:ext cx="4080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 I push 0 inside queue. And pushed 0 in visited array to mark it visited.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67142"/>
              </p:ext>
            </p:extLst>
          </p:nvPr>
        </p:nvGraphicFramePr>
        <p:xfrm>
          <a:off x="7840134" y="2584027"/>
          <a:ext cx="4224860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</a:t>
                      </a:r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90702"/>
              </p:ext>
            </p:extLst>
          </p:nvPr>
        </p:nvGraphicFramePr>
        <p:xfrm>
          <a:off x="7840134" y="4011928"/>
          <a:ext cx="4224860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840133" y="212236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</p:spTree>
    <p:extLst>
      <p:ext uri="{BB962C8B-B14F-4D97-AF65-F5344CB8AC3E}">
        <p14:creationId xmlns:p14="http://schemas.microsoft.com/office/powerpoint/2010/main" val="376039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15504" y="-33867"/>
            <a:ext cx="408093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Then I pop an element from the queue. And push it neighbours in the queue. 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81026"/>
              </p:ext>
            </p:extLst>
          </p:nvPr>
        </p:nvGraphicFramePr>
        <p:xfrm>
          <a:off x="7815504" y="2997200"/>
          <a:ext cx="42248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31427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IN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37713"/>
              </p:ext>
            </p:extLst>
          </p:nvPr>
        </p:nvGraphicFramePr>
        <p:xfrm>
          <a:off x="7840134" y="4011928"/>
          <a:ext cx="4224860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25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711399" y="253729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67FF3-2C05-439D-8880-067EF594FE3C}"/>
              </a:ext>
            </a:extLst>
          </p:cNvPr>
          <p:cNvSpPr txBox="1"/>
          <p:nvPr/>
        </p:nvSpPr>
        <p:spPr>
          <a:xfrm>
            <a:off x="7128933" y="4856665"/>
            <a:ext cx="476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When you pop an element print it ..!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E205-B406-406B-9CAB-DFC1883A7139}"/>
              </a:ext>
            </a:extLst>
          </p:cNvPr>
          <p:cNvSpPr txBox="1"/>
          <p:nvPr/>
        </p:nvSpPr>
        <p:spPr>
          <a:xfrm>
            <a:off x="29223" y="1"/>
            <a:ext cx="2197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Output</a:t>
            </a:r>
          </a:p>
          <a:p>
            <a:r>
              <a:rPr lang="en-IN" sz="5400" b="1" dirty="0"/>
              <a:t> 0</a:t>
            </a:r>
          </a:p>
          <a:p>
            <a:r>
              <a:rPr lang="en-IN" sz="5400" b="1" dirty="0"/>
              <a:t> </a:t>
            </a:r>
          </a:p>
          <a:p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13177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15504" y="-33867"/>
            <a:ext cx="408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Then I pop an element from the queue. And push it neighbours of . Since 0 is already visited so I don’t push it in queue.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58063"/>
              </p:ext>
            </p:extLst>
          </p:nvPr>
        </p:nvGraphicFramePr>
        <p:xfrm>
          <a:off x="7815504" y="2997200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31427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en-IN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13471"/>
              </p:ext>
            </p:extLst>
          </p:nvPr>
        </p:nvGraphicFramePr>
        <p:xfrm>
          <a:off x="7840134" y="4011928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25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711399" y="253729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67FF3-2C05-439D-8880-067EF594FE3C}"/>
              </a:ext>
            </a:extLst>
          </p:cNvPr>
          <p:cNvSpPr txBox="1"/>
          <p:nvPr/>
        </p:nvSpPr>
        <p:spPr>
          <a:xfrm>
            <a:off x="7128933" y="4856665"/>
            <a:ext cx="476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When you pop an element print it ..!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E205-B406-406B-9CAB-DFC1883A7139}"/>
              </a:ext>
            </a:extLst>
          </p:cNvPr>
          <p:cNvSpPr txBox="1"/>
          <p:nvPr/>
        </p:nvSpPr>
        <p:spPr>
          <a:xfrm>
            <a:off x="29223" y="1"/>
            <a:ext cx="219751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Output</a:t>
            </a:r>
          </a:p>
          <a:p>
            <a:r>
              <a:rPr lang="en-IN" sz="5400" b="1" dirty="0"/>
              <a:t> 0</a:t>
            </a:r>
          </a:p>
          <a:p>
            <a:r>
              <a:rPr lang="en-IN" sz="5400" b="1" dirty="0"/>
              <a:t> 1</a:t>
            </a:r>
          </a:p>
          <a:p>
            <a:r>
              <a:rPr lang="en-IN" sz="5400" b="1" dirty="0"/>
              <a:t> </a:t>
            </a:r>
          </a:p>
          <a:p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68598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15504" y="-33867"/>
            <a:ext cx="408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Then I pop an element from the queue. And push it neighbours Since 2 is already visited so I don’t push it in queue.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10658"/>
              </p:ext>
            </p:extLst>
          </p:nvPr>
        </p:nvGraphicFramePr>
        <p:xfrm>
          <a:off x="7815504" y="2997200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31427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en-IN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15286"/>
              </p:ext>
            </p:extLst>
          </p:nvPr>
        </p:nvGraphicFramePr>
        <p:xfrm>
          <a:off x="7840134" y="4011928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25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711399" y="253729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67FF3-2C05-439D-8880-067EF594FE3C}"/>
              </a:ext>
            </a:extLst>
          </p:cNvPr>
          <p:cNvSpPr txBox="1"/>
          <p:nvPr/>
        </p:nvSpPr>
        <p:spPr>
          <a:xfrm>
            <a:off x="7128933" y="4856665"/>
            <a:ext cx="476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When you pop an element print it ..!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E205-B406-406B-9CAB-DFC1883A7139}"/>
              </a:ext>
            </a:extLst>
          </p:cNvPr>
          <p:cNvSpPr txBox="1"/>
          <p:nvPr/>
        </p:nvSpPr>
        <p:spPr>
          <a:xfrm>
            <a:off x="29223" y="1"/>
            <a:ext cx="219751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Output</a:t>
            </a:r>
          </a:p>
          <a:p>
            <a:r>
              <a:rPr lang="en-IN" sz="5400" b="1" dirty="0"/>
              <a:t> 0</a:t>
            </a:r>
          </a:p>
          <a:p>
            <a:r>
              <a:rPr lang="en-IN" sz="5400" b="1" dirty="0"/>
              <a:t> 1</a:t>
            </a:r>
          </a:p>
          <a:p>
            <a:r>
              <a:rPr lang="en-IN" sz="5400" b="1" dirty="0"/>
              <a:t> 4</a:t>
            </a:r>
          </a:p>
          <a:p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0135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15504" y="-33867"/>
            <a:ext cx="408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Then I pop an element from the queue. And push it neighbours. And its neighbours are already visited so nothing is pushed.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/>
        </p:nvGraphicFramePr>
        <p:xfrm>
          <a:off x="7815504" y="2997200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31427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en-IN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7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/>
        </p:nvGraphicFramePr>
        <p:xfrm>
          <a:off x="7840134" y="4011928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25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711399" y="253729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67FF3-2C05-439D-8880-067EF594FE3C}"/>
              </a:ext>
            </a:extLst>
          </p:cNvPr>
          <p:cNvSpPr txBox="1"/>
          <p:nvPr/>
        </p:nvSpPr>
        <p:spPr>
          <a:xfrm>
            <a:off x="7128933" y="4856665"/>
            <a:ext cx="476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When you pop an element print it ..!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E205-B406-406B-9CAB-DFC1883A7139}"/>
              </a:ext>
            </a:extLst>
          </p:cNvPr>
          <p:cNvSpPr txBox="1"/>
          <p:nvPr/>
        </p:nvSpPr>
        <p:spPr>
          <a:xfrm>
            <a:off x="29223" y="1"/>
            <a:ext cx="21975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Output</a:t>
            </a:r>
          </a:p>
          <a:p>
            <a:r>
              <a:rPr lang="en-IN" sz="5400" b="1" dirty="0"/>
              <a:t> 0</a:t>
            </a:r>
          </a:p>
          <a:p>
            <a:r>
              <a:rPr lang="en-IN" sz="5400" b="1" dirty="0"/>
              <a:t> 1</a:t>
            </a:r>
          </a:p>
          <a:p>
            <a:r>
              <a:rPr lang="en-IN" sz="5400" b="1" dirty="0"/>
              <a:t> 4</a:t>
            </a:r>
          </a:p>
          <a:p>
            <a:r>
              <a:rPr lang="en-IN" sz="5400" b="1" dirty="0"/>
              <a:t> 2</a:t>
            </a:r>
          </a:p>
          <a:p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91508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15504" y="-33867"/>
            <a:ext cx="408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 my queue becomes empty then I stop and the output is my BFS traversal output.</a:t>
            </a:r>
          </a:p>
          <a:p>
            <a:endParaRPr lang="en-IN" sz="2400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90001"/>
              </p:ext>
            </p:extLst>
          </p:nvPr>
        </p:nvGraphicFramePr>
        <p:xfrm>
          <a:off x="7815504" y="2997200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31427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en-IN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7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7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/>
        </p:nvGraphicFramePr>
        <p:xfrm>
          <a:off x="7840134" y="4011928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25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711399" y="253729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67FF3-2C05-439D-8880-067EF594FE3C}"/>
              </a:ext>
            </a:extLst>
          </p:cNvPr>
          <p:cNvSpPr txBox="1"/>
          <p:nvPr/>
        </p:nvSpPr>
        <p:spPr>
          <a:xfrm>
            <a:off x="7128933" y="4856665"/>
            <a:ext cx="476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When you pop an element print it ..!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E205-B406-406B-9CAB-DFC1883A7139}"/>
              </a:ext>
            </a:extLst>
          </p:cNvPr>
          <p:cNvSpPr txBox="1"/>
          <p:nvPr/>
        </p:nvSpPr>
        <p:spPr>
          <a:xfrm>
            <a:off x="29223" y="1"/>
            <a:ext cx="219751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Output</a:t>
            </a:r>
          </a:p>
          <a:p>
            <a:r>
              <a:rPr lang="en-IN" sz="5400" b="1" dirty="0"/>
              <a:t> 0</a:t>
            </a:r>
          </a:p>
          <a:p>
            <a:r>
              <a:rPr lang="en-IN" sz="5400" b="1" dirty="0"/>
              <a:t> 1</a:t>
            </a:r>
          </a:p>
          <a:p>
            <a:r>
              <a:rPr lang="en-IN" sz="5400" b="1" dirty="0"/>
              <a:t> 4</a:t>
            </a:r>
          </a:p>
          <a:p>
            <a:r>
              <a:rPr lang="en-IN" sz="5400" b="1" dirty="0"/>
              <a:t> 2</a:t>
            </a:r>
          </a:p>
          <a:p>
            <a:r>
              <a:rPr lang="en-IN" sz="5400" b="1" dirty="0"/>
              <a:t> 3</a:t>
            </a:r>
          </a:p>
          <a:p>
            <a:r>
              <a:rPr lang="en-IN" sz="5400" b="1" dirty="0"/>
              <a:t> </a:t>
            </a:r>
          </a:p>
          <a:p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163271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1161</Words>
  <Application>Microsoft Office PowerPoint</Application>
  <PresentationFormat>Widescreen</PresentationFormat>
  <Paragraphs>237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Breadth 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BFS implementation using Adjacency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</dc:title>
  <dc:creator>Saurav Chaudhary</dc:creator>
  <cp:lastModifiedBy>Saurav Chaudhary</cp:lastModifiedBy>
  <cp:revision>10</cp:revision>
  <dcterms:created xsi:type="dcterms:W3CDTF">2020-04-10T16:57:48Z</dcterms:created>
  <dcterms:modified xsi:type="dcterms:W3CDTF">2020-04-10T18:42:46Z</dcterms:modified>
</cp:coreProperties>
</file>