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8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6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5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8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6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6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F2116-FF1B-4814-A96D-AD2DAB98F001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789E-2440-4618-8BEA-FB830ED6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98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Abhik Roychoudhury</dc:creator>
  <cp:lastModifiedBy>Abhik Roychoudhury</cp:lastModifiedBy>
  <cp:revision>1</cp:revision>
  <dcterms:created xsi:type="dcterms:W3CDTF">2018-02-20T01:31:18Z</dcterms:created>
  <dcterms:modified xsi:type="dcterms:W3CDTF">2018-02-20T01:37:02Z</dcterms:modified>
</cp:coreProperties>
</file>