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9" r:id="rId3"/>
  </p:sldMasterIdLst>
  <p:notesMasterIdLst>
    <p:notesMasterId r:id="rId16"/>
  </p:notesMasterIdLst>
  <p:sldIdLst>
    <p:sldId id="324" r:id="rId4"/>
    <p:sldId id="261" r:id="rId5"/>
    <p:sldId id="268" r:id="rId6"/>
    <p:sldId id="307" r:id="rId7"/>
    <p:sldId id="325" r:id="rId8"/>
    <p:sldId id="276" r:id="rId9"/>
    <p:sldId id="279" r:id="rId10"/>
    <p:sldId id="327" r:id="rId11"/>
    <p:sldId id="326" r:id="rId12"/>
    <p:sldId id="328" r:id="rId13"/>
    <p:sldId id="329" r:id="rId14"/>
    <p:sldId id="32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AC6042-5AA3-4BAA-9824-2E885A804657}" type="datetimeFigureOut">
              <a:rPr lang="en-US" smtClean="0"/>
              <a:t>19/04/2021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E14C29-F302-4AD8-B6E5-30B1912584A3}" type="slidenum">
              <a:rPr lang="en-US" smtClean="0"/>
              <a:t>‹#›</a:t>
            </a:fld>
            <a:endParaRPr lang="en-US"/>
          </a:p>
        </p:txBody>
      </p:sp>
    </p:spTree>
    <p:extLst>
      <p:ext uri="{BB962C8B-B14F-4D97-AF65-F5344CB8AC3E}">
        <p14:creationId xmlns:p14="http://schemas.microsoft.com/office/powerpoint/2010/main" val="1683473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E14C29-F302-4AD8-B6E5-30B1912584A3}" type="slidenum">
              <a:rPr lang="en-US" smtClean="0"/>
              <a:t>7</a:t>
            </a:fld>
            <a:endParaRPr lang="en-US"/>
          </a:p>
        </p:txBody>
      </p:sp>
    </p:spTree>
    <p:extLst>
      <p:ext uri="{BB962C8B-B14F-4D97-AF65-F5344CB8AC3E}">
        <p14:creationId xmlns:p14="http://schemas.microsoft.com/office/powerpoint/2010/main" val="1460914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69036-A9B6-4462-917F-60BF7FBC60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54D196-118B-45DB-9055-38B0D5E578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2573EC-C75D-403E-A283-922ED82F92E1}"/>
              </a:ext>
            </a:extLst>
          </p:cNvPr>
          <p:cNvSpPr>
            <a:spLocks noGrp="1"/>
          </p:cNvSpPr>
          <p:nvPr>
            <p:ph type="dt" sz="half" idx="10"/>
          </p:nvPr>
        </p:nvSpPr>
        <p:spPr/>
        <p:txBody>
          <a:bodyPr/>
          <a:lstStyle/>
          <a:p>
            <a:fld id="{986A24D4-59BC-4BFB-A8B5-66D95390914A}" type="datetimeFigureOut">
              <a:rPr lang="en-US" smtClean="0"/>
              <a:t>19/04/2021</a:t>
            </a:fld>
            <a:endParaRPr lang="en-US"/>
          </a:p>
        </p:txBody>
      </p:sp>
      <p:sp>
        <p:nvSpPr>
          <p:cNvPr id="5" name="Footer Placeholder 4">
            <a:extLst>
              <a:ext uri="{FF2B5EF4-FFF2-40B4-BE49-F238E27FC236}">
                <a16:creationId xmlns:a16="http://schemas.microsoft.com/office/drawing/2014/main" id="{17AAFC43-D664-421C-8184-A68FF45AE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3FB30-730B-4E5C-BDA5-CE879EB26BE4}"/>
              </a:ext>
            </a:extLst>
          </p:cNvPr>
          <p:cNvSpPr>
            <a:spLocks noGrp="1"/>
          </p:cNvSpPr>
          <p:nvPr>
            <p:ph type="sldNum" sz="quarter" idx="12"/>
          </p:nvPr>
        </p:nvSpPr>
        <p:spPr/>
        <p:txBody>
          <a:bodyPr/>
          <a:lstStyle/>
          <a:p>
            <a:fld id="{411E17E9-AF03-486F-B8E6-18D345466EB8}" type="slidenum">
              <a:rPr lang="en-US" smtClean="0"/>
              <a:t>‹#›</a:t>
            </a:fld>
            <a:endParaRPr lang="en-US"/>
          </a:p>
        </p:txBody>
      </p:sp>
    </p:spTree>
    <p:extLst>
      <p:ext uri="{BB962C8B-B14F-4D97-AF65-F5344CB8AC3E}">
        <p14:creationId xmlns:p14="http://schemas.microsoft.com/office/powerpoint/2010/main" val="311364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ED4D7-0F01-41A4-93D7-7C4A6C11F4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32B93A-932E-4B9D-95D0-5037FB7E22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7C08A8-54F6-4741-A651-6F5F70E7C6D2}"/>
              </a:ext>
            </a:extLst>
          </p:cNvPr>
          <p:cNvSpPr>
            <a:spLocks noGrp="1"/>
          </p:cNvSpPr>
          <p:nvPr>
            <p:ph type="dt" sz="half" idx="10"/>
          </p:nvPr>
        </p:nvSpPr>
        <p:spPr/>
        <p:txBody>
          <a:bodyPr/>
          <a:lstStyle/>
          <a:p>
            <a:fld id="{986A24D4-59BC-4BFB-A8B5-66D95390914A}" type="datetimeFigureOut">
              <a:rPr lang="en-US" smtClean="0"/>
              <a:t>19/04/2021</a:t>
            </a:fld>
            <a:endParaRPr lang="en-US"/>
          </a:p>
        </p:txBody>
      </p:sp>
      <p:sp>
        <p:nvSpPr>
          <p:cNvPr id="5" name="Footer Placeholder 4">
            <a:extLst>
              <a:ext uri="{FF2B5EF4-FFF2-40B4-BE49-F238E27FC236}">
                <a16:creationId xmlns:a16="http://schemas.microsoft.com/office/drawing/2014/main" id="{2554D80A-6C56-41A8-845A-A1A4C488B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078CD-7143-4050-8663-BC15817D6854}"/>
              </a:ext>
            </a:extLst>
          </p:cNvPr>
          <p:cNvSpPr>
            <a:spLocks noGrp="1"/>
          </p:cNvSpPr>
          <p:nvPr>
            <p:ph type="sldNum" sz="quarter" idx="12"/>
          </p:nvPr>
        </p:nvSpPr>
        <p:spPr/>
        <p:txBody>
          <a:bodyPr/>
          <a:lstStyle/>
          <a:p>
            <a:fld id="{411E17E9-AF03-486F-B8E6-18D345466EB8}" type="slidenum">
              <a:rPr lang="en-US" smtClean="0"/>
              <a:t>‹#›</a:t>
            </a:fld>
            <a:endParaRPr lang="en-US"/>
          </a:p>
        </p:txBody>
      </p:sp>
    </p:spTree>
    <p:extLst>
      <p:ext uri="{BB962C8B-B14F-4D97-AF65-F5344CB8AC3E}">
        <p14:creationId xmlns:p14="http://schemas.microsoft.com/office/powerpoint/2010/main" val="430320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1AB203-A4B6-48C0-AA2B-3A6D65FCBA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BBADED-7E29-44C9-9A77-50092BC148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961215-469A-48B5-B6DD-68698ACCB253}"/>
              </a:ext>
            </a:extLst>
          </p:cNvPr>
          <p:cNvSpPr>
            <a:spLocks noGrp="1"/>
          </p:cNvSpPr>
          <p:nvPr>
            <p:ph type="dt" sz="half" idx="10"/>
          </p:nvPr>
        </p:nvSpPr>
        <p:spPr/>
        <p:txBody>
          <a:bodyPr/>
          <a:lstStyle/>
          <a:p>
            <a:fld id="{986A24D4-59BC-4BFB-A8B5-66D95390914A}" type="datetimeFigureOut">
              <a:rPr lang="en-US" smtClean="0"/>
              <a:t>19/04/2021</a:t>
            </a:fld>
            <a:endParaRPr lang="en-US"/>
          </a:p>
        </p:txBody>
      </p:sp>
      <p:sp>
        <p:nvSpPr>
          <p:cNvPr id="5" name="Footer Placeholder 4">
            <a:extLst>
              <a:ext uri="{FF2B5EF4-FFF2-40B4-BE49-F238E27FC236}">
                <a16:creationId xmlns:a16="http://schemas.microsoft.com/office/drawing/2014/main" id="{9E00C685-FED5-4CA7-8C0B-62F241412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A127A-88AC-47CE-9DEE-965167E77B1B}"/>
              </a:ext>
            </a:extLst>
          </p:cNvPr>
          <p:cNvSpPr>
            <a:spLocks noGrp="1"/>
          </p:cNvSpPr>
          <p:nvPr>
            <p:ph type="sldNum" sz="quarter" idx="12"/>
          </p:nvPr>
        </p:nvSpPr>
        <p:spPr/>
        <p:txBody>
          <a:bodyPr/>
          <a:lstStyle/>
          <a:p>
            <a:fld id="{411E17E9-AF03-486F-B8E6-18D345466EB8}" type="slidenum">
              <a:rPr lang="en-US" smtClean="0"/>
              <a:t>‹#›</a:t>
            </a:fld>
            <a:endParaRPr lang="en-US"/>
          </a:p>
        </p:txBody>
      </p:sp>
    </p:spTree>
    <p:extLst>
      <p:ext uri="{BB962C8B-B14F-4D97-AF65-F5344CB8AC3E}">
        <p14:creationId xmlns:p14="http://schemas.microsoft.com/office/powerpoint/2010/main" val="641487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091744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C8258630-745C-4DAF-B9D9-65090959DD24}"/>
              </a:ext>
            </a:extLst>
          </p:cNvPr>
          <p:cNvSpPr>
            <a:spLocks noGrp="1"/>
          </p:cNvSpPr>
          <p:nvPr>
            <p:ph type="pic" sz="quarter" idx="18"/>
          </p:nvPr>
        </p:nvSpPr>
        <p:spPr>
          <a:xfrm>
            <a:off x="2914360"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9FC8C1E9-20AF-47FD-BDBF-5C5441F88334}"/>
              </a:ext>
            </a:extLst>
          </p:cNvPr>
          <p:cNvSpPr>
            <a:spLocks noGrp="1"/>
          </p:cNvSpPr>
          <p:nvPr>
            <p:ph type="pic" sz="quarter" idx="19"/>
          </p:nvPr>
        </p:nvSpPr>
        <p:spPr>
          <a:xfrm>
            <a:off x="5071745"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7F33FEDF-B8B0-4388-BA09-B0CB583664E0}"/>
              </a:ext>
            </a:extLst>
          </p:cNvPr>
          <p:cNvSpPr>
            <a:spLocks noGrp="1"/>
          </p:cNvSpPr>
          <p:nvPr>
            <p:ph type="pic" sz="quarter" idx="20"/>
          </p:nvPr>
        </p:nvSpPr>
        <p:spPr>
          <a:xfrm>
            <a:off x="9682718"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D7A2CB93-587B-4C1B-8BE9-AC2D185EAB45}"/>
              </a:ext>
            </a:extLst>
          </p:cNvPr>
          <p:cNvSpPr>
            <a:spLocks noGrp="1"/>
          </p:cNvSpPr>
          <p:nvPr>
            <p:ph type="pic" sz="quarter" idx="21"/>
          </p:nvPr>
        </p:nvSpPr>
        <p:spPr>
          <a:xfrm>
            <a:off x="7270752" y="2047670"/>
            <a:ext cx="1965266" cy="3459895"/>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FAC5AC2C-182C-4368-AC70-F5377407C337}"/>
              </a:ext>
            </a:extLst>
          </p:cNvPr>
          <p:cNvSpPr>
            <a:spLocks noGrp="1"/>
          </p:cNvSpPr>
          <p:nvPr>
            <p:ph type="pic" sz="quarter" idx="17"/>
          </p:nvPr>
        </p:nvSpPr>
        <p:spPr>
          <a:xfrm>
            <a:off x="754724"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2180779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D59ABE9B-A895-49DA-BCA1-BC0E7715DBAC}"/>
              </a:ext>
            </a:extLst>
          </p:cNvPr>
          <p:cNvSpPr>
            <a:spLocks noGrp="1"/>
          </p:cNvSpPr>
          <p:nvPr>
            <p:ph type="pic" sz="quarter" idx="16"/>
          </p:nvPr>
        </p:nvSpPr>
        <p:spPr>
          <a:xfrm>
            <a:off x="5196097" y="2653052"/>
            <a:ext cx="1636532" cy="2040397"/>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48FB9B92-64E1-47F6-A07B-DF7E96FB0F2C}"/>
              </a:ext>
            </a:extLst>
          </p:cNvPr>
          <p:cNvSpPr>
            <a:spLocks noGrp="1"/>
          </p:cNvSpPr>
          <p:nvPr>
            <p:ph type="pic" sz="quarter" idx="17"/>
          </p:nvPr>
        </p:nvSpPr>
        <p:spPr>
          <a:xfrm>
            <a:off x="3057449"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098FF16D-471F-4F24-BD08-E87F2E78E0AD}"/>
              </a:ext>
            </a:extLst>
          </p:cNvPr>
          <p:cNvSpPr>
            <a:spLocks noGrp="1"/>
          </p:cNvSpPr>
          <p:nvPr>
            <p:ph type="pic" sz="quarter" idx="18"/>
          </p:nvPr>
        </p:nvSpPr>
        <p:spPr>
          <a:xfrm>
            <a:off x="785848"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108C03F9-BBD0-4488-BC03-EFA6978AA067}"/>
              </a:ext>
            </a:extLst>
          </p:cNvPr>
          <p:cNvSpPr>
            <a:spLocks noGrp="1"/>
          </p:cNvSpPr>
          <p:nvPr>
            <p:ph type="pic" sz="quarter" idx="19"/>
          </p:nvPr>
        </p:nvSpPr>
        <p:spPr>
          <a:xfrm>
            <a:off x="7586871"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136F003D-12B1-4E24-9082-C4C72CB88A18}"/>
              </a:ext>
            </a:extLst>
          </p:cNvPr>
          <p:cNvSpPr>
            <a:spLocks noGrp="1"/>
          </p:cNvSpPr>
          <p:nvPr>
            <p:ph type="pic" sz="quarter" idx="20"/>
          </p:nvPr>
        </p:nvSpPr>
        <p:spPr>
          <a:xfrm>
            <a:off x="9852994"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3500706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1" name="Picture Placeholder 19">
            <a:extLst>
              <a:ext uri="{FF2B5EF4-FFF2-40B4-BE49-F238E27FC236}">
                <a16:creationId xmlns:a16="http://schemas.microsoft.com/office/drawing/2014/main" id="{A92DA20C-C6C8-423D-979F-075301B7EEC9}"/>
              </a:ext>
            </a:extLst>
          </p:cNvPr>
          <p:cNvSpPr>
            <a:spLocks noGrp="1"/>
          </p:cNvSpPr>
          <p:nvPr>
            <p:ph type="pic" sz="quarter" idx="19"/>
          </p:nvPr>
        </p:nvSpPr>
        <p:spPr>
          <a:xfrm>
            <a:off x="1740117"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2" name="Picture Placeholder 19">
            <a:extLst>
              <a:ext uri="{FF2B5EF4-FFF2-40B4-BE49-F238E27FC236}">
                <a16:creationId xmlns:a16="http://schemas.microsoft.com/office/drawing/2014/main" id="{3D8E2213-7C3E-40E5-AB56-872442DEEB6D}"/>
              </a:ext>
            </a:extLst>
          </p:cNvPr>
          <p:cNvSpPr>
            <a:spLocks noGrp="1"/>
          </p:cNvSpPr>
          <p:nvPr>
            <p:ph type="pic" sz="quarter" idx="20"/>
          </p:nvPr>
        </p:nvSpPr>
        <p:spPr>
          <a:xfrm>
            <a:off x="6891005"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19">
            <a:extLst>
              <a:ext uri="{FF2B5EF4-FFF2-40B4-BE49-F238E27FC236}">
                <a16:creationId xmlns:a16="http://schemas.microsoft.com/office/drawing/2014/main" id="{7A650009-7A1B-47EE-82D0-7680012E7621}"/>
              </a:ext>
            </a:extLst>
          </p:cNvPr>
          <p:cNvSpPr>
            <a:spLocks noGrp="1"/>
          </p:cNvSpPr>
          <p:nvPr>
            <p:ph type="pic" sz="quarter" idx="18"/>
          </p:nvPr>
        </p:nvSpPr>
        <p:spPr>
          <a:xfrm>
            <a:off x="3854714" y="1740805"/>
            <a:ext cx="4465824" cy="2789174"/>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268926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9" name="Picture Placeholder 19">
            <a:extLst>
              <a:ext uri="{FF2B5EF4-FFF2-40B4-BE49-F238E27FC236}">
                <a16:creationId xmlns:a16="http://schemas.microsoft.com/office/drawing/2014/main" id="{D6A48890-5452-42D5-93B2-CB1D057E0E16}"/>
              </a:ext>
            </a:extLst>
          </p:cNvPr>
          <p:cNvSpPr>
            <a:spLocks noGrp="1"/>
          </p:cNvSpPr>
          <p:nvPr>
            <p:ph type="pic" sz="quarter" idx="18"/>
          </p:nvPr>
        </p:nvSpPr>
        <p:spPr>
          <a:xfrm>
            <a:off x="2204840"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20">
            <a:extLst>
              <a:ext uri="{FF2B5EF4-FFF2-40B4-BE49-F238E27FC236}">
                <a16:creationId xmlns:a16="http://schemas.microsoft.com/office/drawing/2014/main" id="{D616F65C-FDED-44E6-B091-86687F43A5C7}"/>
              </a:ext>
            </a:extLst>
          </p:cNvPr>
          <p:cNvSpPr>
            <a:spLocks noGrp="1"/>
          </p:cNvSpPr>
          <p:nvPr>
            <p:ph type="pic" sz="quarter" idx="19"/>
          </p:nvPr>
        </p:nvSpPr>
        <p:spPr>
          <a:xfrm>
            <a:off x="7716196"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1" name="Picture Placeholder 18">
            <a:extLst>
              <a:ext uri="{FF2B5EF4-FFF2-40B4-BE49-F238E27FC236}">
                <a16:creationId xmlns:a16="http://schemas.microsoft.com/office/drawing/2014/main" id="{C266B2B8-848B-4C35-AD6D-C61FB2D6B0CA}"/>
              </a:ext>
            </a:extLst>
          </p:cNvPr>
          <p:cNvSpPr>
            <a:spLocks noGrp="1"/>
          </p:cNvSpPr>
          <p:nvPr>
            <p:ph type="pic" sz="quarter" idx="16"/>
          </p:nvPr>
        </p:nvSpPr>
        <p:spPr>
          <a:xfrm>
            <a:off x="4964372" y="2999358"/>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724410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9DB9F7B-0C0D-4574-91E1-0BB0E49C4A96}"/>
              </a:ext>
            </a:extLst>
          </p:cNvPr>
          <p:cNvSpPr>
            <a:spLocks noGrp="1"/>
          </p:cNvSpPr>
          <p:nvPr>
            <p:ph type="pic" sz="quarter" idx="20"/>
          </p:nvPr>
        </p:nvSpPr>
        <p:spPr>
          <a:xfrm>
            <a:off x="572603"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20ED3104-2AB9-42AD-95FC-2D51190B41B6}"/>
              </a:ext>
            </a:extLst>
          </p:cNvPr>
          <p:cNvSpPr>
            <a:spLocks noGrp="1"/>
          </p:cNvSpPr>
          <p:nvPr>
            <p:ph type="pic" sz="quarter" idx="21"/>
          </p:nvPr>
        </p:nvSpPr>
        <p:spPr>
          <a:xfrm>
            <a:off x="2587890"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2" name="Picture Placeholder 11">
            <a:extLst>
              <a:ext uri="{FF2B5EF4-FFF2-40B4-BE49-F238E27FC236}">
                <a16:creationId xmlns:a16="http://schemas.microsoft.com/office/drawing/2014/main" id="{8CCD642A-D413-44FA-92CB-475D45D673E0}"/>
              </a:ext>
            </a:extLst>
          </p:cNvPr>
          <p:cNvSpPr>
            <a:spLocks noGrp="1"/>
          </p:cNvSpPr>
          <p:nvPr>
            <p:ph type="pic" sz="quarter" idx="22"/>
          </p:nvPr>
        </p:nvSpPr>
        <p:spPr>
          <a:xfrm>
            <a:off x="7683869"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58F1BD4D-3960-4926-9512-601B22F168F3}"/>
              </a:ext>
            </a:extLst>
          </p:cNvPr>
          <p:cNvSpPr>
            <a:spLocks noGrp="1"/>
          </p:cNvSpPr>
          <p:nvPr>
            <p:ph type="pic" sz="quarter" idx="23"/>
          </p:nvPr>
        </p:nvSpPr>
        <p:spPr>
          <a:xfrm>
            <a:off x="9699156"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483533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FF503AE-ED97-4F27-8AEF-FD83A43E817F}"/>
              </a:ext>
            </a:extLst>
          </p:cNvPr>
          <p:cNvSpPr>
            <a:spLocks noGrp="1"/>
          </p:cNvSpPr>
          <p:nvPr>
            <p:ph type="pic" sz="quarter" idx="20"/>
          </p:nvPr>
        </p:nvSpPr>
        <p:spPr>
          <a:xfrm>
            <a:off x="4704862" y="1651598"/>
            <a:ext cx="2782276" cy="278227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5911504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3BCBED6E-D8A2-475F-8411-9F8137B1B54E}"/>
              </a:ext>
            </a:extLst>
          </p:cNvPr>
          <p:cNvSpPr>
            <a:spLocks noGrp="1"/>
          </p:cNvSpPr>
          <p:nvPr>
            <p:ph type="pic" sz="quarter" idx="13"/>
          </p:nvPr>
        </p:nvSpPr>
        <p:spPr>
          <a:xfrm>
            <a:off x="1655882" y="1698450"/>
            <a:ext cx="2408165" cy="2408166"/>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8D4EFF58-431A-4FE4-A38A-F32F81017DFF}"/>
              </a:ext>
            </a:extLst>
          </p:cNvPr>
          <p:cNvSpPr>
            <a:spLocks noGrp="1"/>
          </p:cNvSpPr>
          <p:nvPr>
            <p:ph type="pic" sz="quarter" idx="14"/>
          </p:nvPr>
        </p:nvSpPr>
        <p:spPr>
          <a:xfrm>
            <a:off x="4891916" y="1698450"/>
            <a:ext cx="2408165" cy="2408166"/>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15C33B18-F7A0-40DB-9DBD-56E90C6F700C}"/>
              </a:ext>
            </a:extLst>
          </p:cNvPr>
          <p:cNvSpPr>
            <a:spLocks noGrp="1"/>
          </p:cNvSpPr>
          <p:nvPr>
            <p:ph type="pic" sz="quarter" idx="15"/>
          </p:nvPr>
        </p:nvSpPr>
        <p:spPr>
          <a:xfrm>
            <a:off x="8137142" y="1698450"/>
            <a:ext cx="2408165" cy="2408166"/>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573856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B9A4-894A-47E3-BB10-EF6B336C53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65BD9A-1F3C-40F9-AD4A-3D012F7B9F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984D4-94FA-4915-8F5B-FE3D248DE3F0}"/>
              </a:ext>
            </a:extLst>
          </p:cNvPr>
          <p:cNvSpPr>
            <a:spLocks noGrp="1"/>
          </p:cNvSpPr>
          <p:nvPr>
            <p:ph type="dt" sz="half" idx="10"/>
          </p:nvPr>
        </p:nvSpPr>
        <p:spPr/>
        <p:txBody>
          <a:bodyPr/>
          <a:lstStyle/>
          <a:p>
            <a:fld id="{986A24D4-59BC-4BFB-A8B5-66D95390914A}" type="datetimeFigureOut">
              <a:rPr lang="en-US" smtClean="0"/>
              <a:t>19/04/2021</a:t>
            </a:fld>
            <a:endParaRPr lang="en-US"/>
          </a:p>
        </p:txBody>
      </p:sp>
      <p:sp>
        <p:nvSpPr>
          <p:cNvPr id="5" name="Footer Placeholder 4">
            <a:extLst>
              <a:ext uri="{FF2B5EF4-FFF2-40B4-BE49-F238E27FC236}">
                <a16:creationId xmlns:a16="http://schemas.microsoft.com/office/drawing/2014/main" id="{32144328-8F0D-42D5-96DA-1290F5F89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4CED5-C29F-4B4B-A9EF-4184AA4C53C3}"/>
              </a:ext>
            </a:extLst>
          </p:cNvPr>
          <p:cNvSpPr>
            <a:spLocks noGrp="1"/>
          </p:cNvSpPr>
          <p:nvPr>
            <p:ph type="sldNum" sz="quarter" idx="12"/>
          </p:nvPr>
        </p:nvSpPr>
        <p:spPr/>
        <p:txBody>
          <a:bodyPr/>
          <a:lstStyle/>
          <a:p>
            <a:fld id="{411E17E9-AF03-486F-B8E6-18D345466EB8}" type="slidenum">
              <a:rPr lang="en-US" smtClean="0"/>
              <a:t>‹#›</a:t>
            </a:fld>
            <a:endParaRPr lang="en-US"/>
          </a:p>
        </p:txBody>
      </p:sp>
    </p:spTree>
    <p:extLst>
      <p:ext uri="{BB962C8B-B14F-4D97-AF65-F5344CB8AC3E}">
        <p14:creationId xmlns:p14="http://schemas.microsoft.com/office/powerpoint/2010/main" val="3193962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E3A3926D-B083-447D-8E42-B4EE6F725B73}"/>
              </a:ext>
            </a:extLst>
          </p:cNvPr>
          <p:cNvSpPr>
            <a:spLocks noGrp="1"/>
          </p:cNvSpPr>
          <p:nvPr>
            <p:ph type="pic" sz="quarter" idx="13"/>
          </p:nvPr>
        </p:nvSpPr>
        <p:spPr>
          <a:xfrm>
            <a:off x="4077201" y="1698451"/>
            <a:ext cx="1888435" cy="1569660"/>
          </a:xfrm>
          <a:prstGeom prst="rect">
            <a:avLst/>
          </a:prstGeom>
        </p:spPr>
        <p:txBody>
          <a:bodyPr/>
          <a:lstStyle>
            <a:lvl1pPr>
              <a:defRPr sz="1000"/>
            </a:lvl1pPr>
          </a:lstStyle>
          <a:p>
            <a:endParaRPr lang="en-ID" dirty="0"/>
          </a:p>
        </p:txBody>
      </p:sp>
      <p:sp>
        <p:nvSpPr>
          <p:cNvPr id="11" name="Picture Placeholder 2">
            <a:extLst>
              <a:ext uri="{FF2B5EF4-FFF2-40B4-BE49-F238E27FC236}">
                <a16:creationId xmlns:a16="http://schemas.microsoft.com/office/drawing/2014/main" id="{E7FD16D7-CDE2-44AE-A9F7-0832534C6529}"/>
              </a:ext>
            </a:extLst>
          </p:cNvPr>
          <p:cNvSpPr>
            <a:spLocks noGrp="1"/>
          </p:cNvSpPr>
          <p:nvPr>
            <p:ph type="pic" sz="quarter" idx="14"/>
          </p:nvPr>
        </p:nvSpPr>
        <p:spPr>
          <a:xfrm>
            <a:off x="6237243" y="1698451"/>
            <a:ext cx="1888435" cy="1569660"/>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70909B1B-26C3-4B90-907B-3CEB4F348B8C}"/>
              </a:ext>
            </a:extLst>
          </p:cNvPr>
          <p:cNvSpPr>
            <a:spLocks noGrp="1"/>
          </p:cNvSpPr>
          <p:nvPr>
            <p:ph type="pic" sz="quarter" idx="15"/>
          </p:nvPr>
        </p:nvSpPr>
        <p:spPr>
          <a:xfrm>
            <a:off x="4077201" y="3858491"/>
            <a:ext cx="1888435" cy="1569660"/>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91BAF76C-F6D4-4C87-88CE-A283E3642077}"/>
              </a:ext>
            </a:extLst>
          </p:cNvPr>
          <p:cNvSpPr>
            <a:spLocks noGrp="1"/>
          </p:cNvSpPr>
          <p:nvPr>
            <p:ph type="pic" sz="quarter" idx="16"/>
          </p:nvPr>
        </p:nvSpPr>
        <p:spPr>
          <a:xfrm>
            <a:off x="6237243" y="3858491"/>
            <a:ext cx="1888435" cy="1569660"/>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1603321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1411BCA7-FCC2-49F6-B3BC-7E91227132F8}"/>
              </a:ext>
            </a:extLst>
          </p:cNvPr>
          <p:cNvSpPr>
            <a:spLocks noGrp="1"/>
          </p:cNvSpPr>
          <p:nvPr>
            <p:ph type="pic" sz="quarter" idx="13"/>
          </p:nvPr>
        </p:nvSpPr>
        <p:spPr>
          <a:xfrm>
            <a:off x="4481779" y="1866952"/>
            <a:ext cx="1336394" cy="1334939"/>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F7ECD762-C57C-4FAC-A738-B01D1135E930}"/>
              </a:ext>
            </a:extLst>
          </p:cNvPr>
          <p:cNvSpPr>
            <a:spLocks noGrp="1"/>
          </p:cNvSpPr>
          <p:nvPr>
            <p:ph type="pic" sz="quarter" idx="14"/>
          </p:nvPr>
        </p:nvSpPr>
        <p:spPr>
          <a:xfrm>
            <a:off x="6373827" y="1866952"/>
            <a:ext cx="1336394" cy="1334939"/>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26FF32DB-A09F-4EFA-A16A-72DD10FB501F}"/>
              </a:ext>
            </a:extLst>
          </p:cNvPr>
          <p:cNvSpPr>
            <a:spLocks noGrp="1"/>
          </p:cNvSpPr>
          <p:nvPr>
            <p:ph type="pic" sz="quarter" idx="15"/>
          </p:nvPr>
        </p:nvSpPr>
        <p:spPr>
          <a:xfrm>
            <a:off x="4481779" y="3759299"/>
            <a:ext cx="1336394" cy="1334939"/>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2575481F-82B8-4617-A189-8CEB2FA7D873}"/>
              </a:ext>
            </a:extLst>
          </p:cNvPr>
          <p:cNvSpPr>
            <a:spLocks noGrp="1"/>
          </p:cNvSpPr>
          <p:nvPr>
            <p:ph type="pic" sz="quarter" idx="16"/>
          </p:nvPr>
        </p:nvSpPr>
        <p:spPr>
          <a:xfrm>
            <a:off x="6373827" y="3759299"/>
            <a:ext cx="1336394" cy="1334939"/>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2464756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45ED468A-5C1C-4CDE-945A-5A4B6E2C1B9F}"/>
              </a:ext>
            </a:extLst>
          </p:cNvPr>
          <p:cNvSpPr>
            <a:spLocks noGrp="1"/>
          </p:cNvSpPr>
          <p:nvPr>
            <p:ph type="pic" sz="quarter" idx="12"/>
          </p:nvPr>
        </p:nvSpPr>
        <p:spPr>
          <a:xfrm>
            <a:off x="983869" y="1684810"/>
            <a:ext cx="2127828" cy="2127828"/>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00366F2E-BA7C-4DE9-89F9-ACB130C27999}"/>
              </a:ext>
            </a:extLst>
          </p:cNvPr>
          <p:cNvSpPr>
            <a:spLocks noGrp="1"/>
          </p:cNvSpPr>
          <p:nvPr>
            <p:ph type="pic" sz="quarter" idx="13"/>
          </p:nvPr>
        </p:nvSpPr>
        <p:spPr>
          <a:xfrm>
            <a:off x="3688924" y="1684810"/>
            <a:ext cx="2127828" cy="2127828"/>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F3C5220F-343E-40E6-A4AD-FEA64BB8DF0A}"/>
              </a:ext>
            </a:extLst>
          </p:cNvPr>
          <p:cNvSpPr>
            <a:spLocks noGrp="1"/>
          </p:cNvSpPr>
          <p:nvPr>
            <p:ph type="pic" sz="quarter" idx="14"/>
          </p:nvPr>
        </p:nvSpPr>
        <p:spPr>
          <a:xfrm>
            <a:off x="6389476" y="1684810"/>
            <a:ext cx="2127828" cy="2127828"/>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D5A30AEC-0F5D-4110-83FC-DE3A276EA2AF}"/>
              </a:ext>
            </a:extLst>
          </p:cNvPr>
          <p:cNvSpPr>
            <a:spLocks noGrp="1"/>
          </p:cNvSpPr>
          <p:nvPr>
            <p:ph type="pic" sz="quarter" idx="15"/>
          </p:nvPr>
        </p:nvSpPr>
        <p:spPr>
          <a:xfrm>
            <a:off x="9084394" y="1684810"/>
            <a:ext cx="2127828" cy="2127828"/>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1041192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0EF77C6C-1CD4-4D88-8EAD-05F7FCDABCF5}"/>
              </a:ext>
            </a:extLst>
          </p:cNvPr>
          <p:cNvSpPr>
            <a:spLocks noGrp="1"/>
          </p:cNvSpPr>
          <p:nvPr>
            <p:ph type="pic" sz="quarter" idx="12"/>
          </p:nvPr>
        </p:nvSpPr>
        <p:spPr>
          <a:xfrm>
            <a:off x="1145955" y="1773776"/>
            <a:ext cx="1829516" cy="1829514"/>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3CA02097-0A85-4898-BC69-B6707FBAD3A9}"/>
              </a:ext>
            </a:extLst>
          </p:cNvPr>
          <p:cNvSpPr>
            <a:spLocks noGrp="1"/>
          </p:cNvSpPr>
          <p:nvPr>
            <p:ph type="pic" sz="quarter" idx="13"/>
          </p:nvPr>
        </p:nvSpPr>
        <p:spPr>
          <a:xfrm>
            <a:off x="5181240" y="1773776"/>
            <a:ext cx="1829516" cy="1829514"/>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82B7247B-A2E1-416D-B2CF-A9A11BD40032}"/>
              </a:ext>
            </a:extLst>
          </p:cNvPr>
          <p:cNvSpPr>
            <a:spLocks noGrp="1"/>
          </p:cNvSpPr>
          <p:nvPr>
            <p:ph type="pic" sz="quarter" idx="14"/>
          </p:nvPr>
        </p:nvSpPr>
        <p:spPr>
          <a:xfrm>
            <a:off x="9216525" y="1773776"/>
            <a:ext cx="1829516" cy="1829514"/>
          </a:xfrm>
          <a:prstGeom prst="rect">
            <a:avLst/>
          </a:prstGeom>
        </p:spPr>
        <p:txBody>
          <a:bodyPr/>
          <a:lstStyle>
            <a:lvl1pPr>
              <a:defRPr sz="1000"/>
            </a:lvl1pPr>
          </a:lstStyle>
          <a:p>
            <a:endParaRPr lang="en-ID"/>
          </a:p>
        </p:txBody>
      </p:sp>
      <p:sp>
        <p:nvSpPr>
          <p:cNvPr id="16" name="Picture Placeholder 2">
            <a:extLst>
              <a:ext uri="{FF2B5EF4-FFF2-40B4-BE49-F238E27FC236}">
                <a16:creationId xmlns:a16="http://schemas.microsoft.com/office/drawing/2014/main" id="{A384708A-3AE4-4C63-96C8-463C0969C815}"/>
              </a:ext>
            </a:extLst>
          </p:cNvPr>
          <p:cNvSpPr>
            <a:spLocks noGrp="1"/>
          </p:cNvSpPr>
          <p:nvPr>
            <p:ph type="pic" sz="quarter" idx="15"/>
          </p:nvPr>
        </p:nvSpPr>
        <p:spPr>
          <a:xfrm>
            <a:off x="3163601" y="3791420"/>
            <a:ext cx="1829516" cy="1829514"/>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FA21231-240E-4F0B-9F6F-43A2341E3DFC}"/>
              </a:ext>
            </a:extLst>
          </p:cNvPr>
          <p:cNvSpPr>
            <a:spLocks noGrp="1"/>
          </p:cNvSpPr>
          <p:nvPr>
            <p:ph type="pic" sz="quarter" idx="16"/>
          </p:nvPr>
        </p:nvSpPr>
        <p:spPr>
          <a:xfrm>
            <a:off x="7198886" y="3791420"/>
            <a:ext cx="1829516" cy="1829514"/>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1674035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C9F9EA13-AC1E-47AA-B037-77E9EE70B9DE}"/>
              </a:ext>
            </a:extLst>
          </p:cNvPr>
          <p:cNvSpPr>
            <a:spLocks noGrp="1"/>
          </p:cNvSpPr>
          <p:nvPr>
            <p:ph type="pic" sz="quarter" idx="19"/>
          </p:nvPr>
        </p:nvSpPr>
        <p:spPr>
          <a:xfrm>
            <a:off x="239696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7D340B6A-9ADA-4A7E-88C8-601643D8D454}"/>
              </a:ext>
            </a:extLst>
          </p:cNvPr>
          <p:cNvSpPr>
            <a:spLocks noGrp="1"/>
          </p:cNvSpPr>
          <p:nvPr>
            <p:ph type="pic" sz="quarter" idx="20"/>
          </p:nvPr>
        </p:nvSpPr>
        <p:spPr>
          <a:xfrm>
            <a:off x="534894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4D246950-8752-460D-8928-EF32D2F871B8}"/>
              </a:ext>
            </a:extLst>
          </p:cNvPr>
          <p:cNvSpPr>
            <a:spLocks noGrp="1"/>
          </p:cNvSpPr>
          <p:nvPr>
            <p:ph type="pic" sz="quarter" idx="21"/>
          </p:nvPr>
        </p:nvSpPr>
        <p:spPr>
          <a:xfrm>
            <a:off x="8167006"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7" name="Picture Placeholder 16">
            <a:extLst>
              <a:ext uri="{FF2B5EF4-FFF2-40B4-BE49-F238E27FC236}">
                <a16:creationId xmlns:a16="http://schemas.microsoft.com/office/drawing/2014/main" id="{F528F1B5-C915-45BF-AE63-7E55E97629DF}"/>
              </a:ext>
            </a:extLst>
          </p:cNvPr>
          <p:cNvSpPr>
            <a:spLocks noGrp="1"/>
          </p:cNvSpPr>
          <p:nvPr>
            <p:ph type="pic" sz="quarter" idx="22"/>
          </p:nvPr>
        </p:nvSpPr>
        <p:spPr>
          <a:xfrm>
            <a:off x="239696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a:extLst>
              <a:ext uri="{FF2B5EF4-FFF2-40B4-BE49-F238E27FC236}">
                <a16:creationId xmlns:a16="http://schemas.microsoft.com/office/drawing/2014/main" id="{014E5562-8C43-48D7-813A-22E9EC7192D4}"/>
              </a:ext>
            </a:extLst>
          </p:cNvPr>
          <p:cNvSpPr>
            <a:spLocks noGrp="1"/>
          </p:cNvSpPr>
          <p:nvPr>
            <p:ph type="pic" sz="quarter" idx="23"/>
          </p:nvPr>
        </p:nvSpPr>
        <p:spPr>
          <a:xfrm>
            <a:off x="534894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5C0AD035-349F-4288-A902-9CF1AAA9173E}"/>
              </a:ext>
            </a:extLst>
          </p:cNvPr>
          <p:cNvSpPr>
            <a:spLocks noGrp="1"/>
          </p:cNvSpPr>
          <p:nvPr>
            <p:ph type="pic" sz="quarter" idx="24"/>
          </p:nvPr>
        </p:nvSpPr>
        <p:spPr>
          <a:xfrm>
            <a:off x="8167006"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5736001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B4EA213-A437-46B1-8D86-E063559BEF42}"/>
              </a:ext>
            </a:extLst>
          </p:cNvPr>
          <p:cNvSpPr>
            <a:spLocks noGrp="1"/>
          </p:cNvSpPr>
          <p:nvPr>
            <p:ph type="pic" sz="quarter" idx="19"/>
          </p:nvPr>
        </p:nvSpPr>
        <p:spPr>
          <a:xfrm>
            <a:off x="5210175" y="1812072"/>
            <a:ext cx="1771650" cy="177165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9372920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9673B75-9FB9-4B09-AAAA-D7EAE5D7902D}"/>
              </a:ext>
            </a:extLst>
          </p:cNvPr>
          <p:cNvSpPr>
            <a:spLocks noGrp="1"/>
          </p:cNvSpPr>
          <p:nvPr>
            <p:ph type="pic" sz="quarter" idx="12"/>
          </p:nvPr>
        </p:nvSpPr>
        <p:spPr>
          <a:xfrm>
            <a:off x="608911" y="1601942"/>
            <a:ext cx="1361005" cy="1361005"/>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A49E9F6-A8F6-449D-B8CB-29E4789FD543}"/>
              </a:ext>
            </a:extLst>
          </p:cNvPr>
          <p:cNvSpPr>
            <a:spLocks noGrp="1"/>
          </p:cNvSpPr>
          <p:nvPr>
            <p:ph type="pic" sz="quarter" idx="13"/>
          </p:nvPr>
        </p:nvSpPr>
        <p:spPr>
          <a:xfrm>
            <a:off x="7017366" y="1601942"/>
            <a:ext cx="1361005" cy="1361005"/>
          </a:xfrm>
          <a:prstGeom prst="rect">
            <a:avLst/>
          </a:prstGeom>
        </p:spPr>
        <p:txBody>
          <a:bodyPr/>
          <a:lstStyle>
            <a:lvl1pPr>
              <a:defRPr sz="1000"/>
            </a:lvl1pPr>
          </a:lstStyle>
          <a:p>
            <a:endParaRPr lang="en-ID"/>
          </a:p>
        </p:txBody>
      </p:sp>
      <p:sp>
        <p:nvSpPr>
          <p:cNvPr id="18" name="Picture Placeholder 2">
            <a:extLst>
              <a:ext uri="{FF2B5EF4-FFF2-40B4-BE49-F238E27FC236}">
                <a16:creationId xmlns:a16="http://schemas.microsoft.com/office/drawing/2014/main" id="{F8E2FBE2-0C33-4718-A895-DFB097DF4106}"/>
              </a:ext>
            </a:extLst>
          </p:cNvPr>
          <p:cNvSpPr>
            <a:spLocks noGrp="1"/>
          </p:cNvSpPr>
          <p:nvPr>
            <p:ph type="pic" sz="quarter" idx="14"/>
          </p:nvPr>
        </p:nvSpPr>
        <p:spPr>
          <a:xfrm>
            <a:off x="10221102" y="3210184"/>
            <a:ext cx="1361005" cy="1361005"/>
          </a:xfrm>
          <a:prstGeom prst="rect">
            <a:avLst/>
          </a:prstGeom>
        </p:spPr>
        <p:txBody>
          <a:bodyPr/>
          <a:lstStyle>
            <a:lvl1pPr>
              <a:defRPr sz="1000"/>
            </a:lvl1pPr>
          </a:lstStyle>
          <a:p>
            <a:endParaRPr lang="en-ID"/>
          </a:p>
        </p:txBody>
      </p:sp>
      <p:sp>
        <p:nvSpPr>
          <p:cNvPr id="19" name="Picture Placeholder 2">
            <a:extLst>
              <a:ext uri="{FF2B5EF4-FFF2-40B4-BE49-F238E27FC236}">
                <a16:creationId xmlns:a16="http://schemas.microsoft.com/office/drawing/2014/main" id="{136E8F6B-88CE-46CF-BA58-54C70D912D9E}"/>
              </a:ext>
            </a:extLst>
          </p:cNvPr>
          <p:cNvSpPr>
            <a:spLocks noGrp="1"/>
          </p:cNvSpPr>
          <p:nvPr>
            <p:ph type="pic" sz="quarter" idx="15"/>
          </p:nvPr>
        </p:nvSpPr>
        <p:spPr>
          <a:xfrm>
            <a:off x="3813630" y="3210184"/>
            <a:ext cx="1361005" cy="1361005"/>
          </a:xfrm>
          <a:prstGeom prst="rect">
            <a:avLst/>
          </a:prstGeom>
        </p:spPr>
        <p:txBody>
          <a:bodyPr/>
          <a:lstStyle>
            <a:lvl1pPr>
              <a:defRPr sz="1000"/>
            </a:lvl1pPr>
          </a:lstStyle>
          <a:p>
            <a:endParaRPr lang="en-ID"/>
          </a:p>
        </p:txBody>
      </p:sp>
      <p:sp>
        <p:nvSpPr>
          <p:cNvPr id="20" name="Picture Placeholder 2">
            <a:extLst>
              <a:ext uri="{FF2B5EF4-FFF2-40B4-BE49-F238E27FC236}">
                <a16:creationId xmlns:a16="http://schemas.microsoft.com/office/drawing/2014/main" id="{13D1BE97-7441-45F0-B376-DF72F70F911F}"/>
              </a:ext>
            </a:extLst>
          </p:cNvPr>
          <p:cNvSpPr>
            <a:spLocks noGrp="1"/>
          </p:cNvSpPr>
          <p:nvPr>
            <p:ph type="pic" sz="quarter" idx="16"/>
          </p:nvPr>
        </p:nvSpPr>
        <p:spPr>
          <a:xfrm>
            <a:off x="608910" y="3210184"/>
            <a:ext cx="2962800" cy="1361005"/>
          </a:xfrm>
          <a:prstGeom prst="rect">
            <a:avLst/>
          </a:prstGeom>
        </p:spPr>
        <p:txBody>
          <a:bodyPr/>
          <a:lstStyle>
            <a:lvl1pPr>
              <a:defRPr sz="1000"/>
            </a:lvl1pPr>
          </a:lstStyle>
          <a:p>
            <a:endParaRPr lang="en-ID"/>
          </a:p>
        </p:txBody>
      </p:sp>
      <p:sp>
        <p:nvSpPr>
          <p:cNvPr id="21" name="Picture Placeholder 2">
            <a:extLst>
              <a:ext uri="{FF2B5EF4-FFF2-40B4-BE49-F238E27FC236}">
                <a16:creationId xmlns:a16="http://schemas.microsoft.com/office/drawing/2014/main" id="{F624ADF6-79CB-461F-90E0-E8C7E3C38D07}"/>
              </a:ext>
            </a:extLst>
          </p:cNvPr>
          <p:cNvSpPr>
            <a:spLocks noGrp="1"/>
          </p:cNvSpPr>
          <p:nvPr>
            <p:ph type="pic" sz="quarter" idx="17"/>
          </p:nvPr>
        </p:nvSpPr>
        <p:spPr>
          <a:xfrm>
            <a:off x="2211798" y="1598754"/>
            <a:ext cx="2962800" cy="1361005"/>
          </a:xfrm>
          <a:prstGeom prst="rect">
            <a:avLst/>
          </a:prstGeom>
        </p:spPr>
        <p:txBody>
          <a:bodyPr/>
          <a:lstStyle>
            <a:lvl1pPr>
              <a:defRPr sz="1000"/>
            </a:lvl1pPr>
          </a:lstStyle>
          <a:p>
            <a:endParaRPr lang="en-ID"/>
          </a:p>
        </p:txBody>
      </p:sp>
      <p:sp>
        <p:nvSpPr>
          <p:cNvPr id="22" name="Picture Placeholder 2">
            <a:extLst>
              <a:ext uri="{FF2B5EF4-FFF2-40B4-BE49-F238E27FC236}">
                <a16:creationId xmlns:a16="http://schemas.microsoft.com/office/drawing/2014/main" id="{B893DE71-6ED9-4319-968E-B507F993827E}"/>
              </a:ext>
            </a:extLst>
          </p:cNvPr>
          <p:cNvSpPr>
            <a:spLocks noGrp="1"/>
          </p:cNvSpPr>
          <p:nvPr>
            <p:ph type="pic" sz="quarter" idx="18"/>
          </p:nvPr>
        </p:nvSpPr>
        <p:spPr>
          <a:xfrm>
            <a:off x="8619307" y="1598754"/>
            <a:ext cx="2962800" cy="1361005"/>
          </a:xfrm>
          <a:prstGeom prst="rect">
            <a:avLst/>
          </a:prstGeom>
        </p:spPr>
        <p:txBody>
          <a:bodyPr/>
          <a:lstStyle>
            <a:lvl1pPr>
              <a:defRPr sz="1000"/>
            </a:lvl1pPr>
          </a:lstStyle>
          <a:p>
            <a:endParaRPr lang="en-ID"/>
          </a:p>
        </p:txBody>
      </p:sp>
      <p:sp>
        <p:nvSpPr>
          <p:cNvPr id="23" name="Picture Placeholder 2">
            <a:extLst>
              <a:ext uri="{FF2B5EF4-FFF2-40B4-BE49-F238E27FC236}">
                <a16:creationId xmlns:a16="http://schemas.microsoft.com/office/drawing/2014/main" id="{9D58DF93-5A80-4FA7-803F-286088356B07}"/>
              </a:ext>
            </a:extLst>
          </p:cNvPr>
          <p:cNvSpPr>
            <a:spLocks noGrp="1"/>
          </p:cNvSpPr>
          <p:nvPr>
            <p:ph type="pic" sz="quarter" idx="19"/>
          </p:nvPr>
        </p:nvSpPr>
        <p:spPr>
          <a:xfrm>
            <a:off x="7016308" y="3206998"/>
            <a:ext cx="2962800" cy="1361005"/>
          </a:xfrm>
          <a:prstGeom prst="rect">
            <a:avLst/>
          </a:prstGeom>
        </p:spPr>
        <p:txBody>
          <a:bodyPr/>
          <a:lstStyle>
            <a:lvl1pPr>
              <a:defRPr sz="1000"/>
            </a:lvl1pPr>
          </a:lstStyle>
          <a:p>
            <a:endParaRPr lang="en-ID"/>
          </a:p>
        </p:txBody>
      </p:sp>
      <p:sp>
        <p:nvSpPr>
          <p:cNvPr id="24" name="Picture Placeholder 2">
            <a:extLst>
              <a:ext uri="{FF2B5EF4-FFF2-40B4-BE49-F238E27FC236}">
                <a16:creationId xmlns:a16="http://schemas.microsoft.com/office/drawing/2014/main" id="{6DCE2498-A336-4F3E-974F-0BEF1060EB40}"/>
              </a:ext>
            </a:extLst>
          </p:cNvPr>
          <p:cNvSpPr>
            <a:spLocks noGrp="1"/>
          </p:cNvSpPr>
          <p:nvPr>
            <p:ph type="pic" sz="quarter" idx="20"/>
          </p:nvPr>
        </p:nvSpPr>
        <p:spPr>
          <a:xfrm>
            <a:off x="5414480" y="1601942"/>
            <a:ext cx="1361005" cy="2969247"/>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3400451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C840CE84-1EF6-471C-9EF0-977146505915}"/>
              </a:ext>
            </a:extLst>
          </p:cNvPr>
          <p:cNvSpPr>
            <a:spLocks noGrp="1"/>
          </p:cNvSpPr>
          <p:nvPr>
            <p:ph type="pic" sz="quarter" idx="12"/>
          </p:nvPr>
        </p:nvSpPr>
        <p:spPr>
          <a:xfrm>
            <a:off x="608910" y="1598754"/>
            <a:ext cx="10973196" cy="2972435"/>
          </a:xfrm>
          <a:custGeom>
            <a:avLst/>
            <a:gdLst>
              <a:gd name="connsiteX0" fmla="*/ 9612191 w 10973196"/>
              <a:gd name="connsiteY0" fmla="*/ 1611430 h 2972435"/>
              <a:gd name="connsiteX1" fmla="*/ 10973196 w 10973196"/>
              <a:gd name="connsiteY1" fmla="*/ 1611430 h 2972435"/>
              <a:gd name="connsiteX2" fmla="*/ 10973196 w 10973196"/>
              <a:gd name="connsiteY2" fmla="*/ 2972435 h 2972435"/>
              <a:gd name="connsiteX3" fmla="*/ 9612191 w 10973196"/>
              <a:gd name="connsiteY3" fmla="*/ 2972435 h 2972435"/>
              <a:gd name="connsiteX4" fmla="*/ 3204720 w 10973196"/>
              <a:gd name="connsiteY4" fmla="*/ 1611430 h 2972435"/>
              <a:gd name="connsiteX5" fmla="*/ 4565724 w 10973196"/>
              <a:gd name="connsiteY5" fmla="*/ 1611430 h 2972435"/>
              <a:gd name="connsiteX6" fmla="*/ 4565724 w 10973196"/>
              <a:gd name="connsiteY6" fmla="*/ 2972435 h 2972435"/>
              <a:gd name="connsiteX7" fmla="*/ 3204720 w 10973196"/>
              <a:gd name="connsiteY7" fmla="*/ 2972435 h 2972435"/>
              <a:gd name="connsiteX8" fmla="*/ 0 w 10973196"/>
              <a:gd name="connsiteY8" fmla="*/ 1611430 h 2972435"/>
              <a:gd name="connsiteX9" fmla="*/ 2962800 w 10973196"/>
              <a:gd name="connsiteY9" fmla="*/ 1611430 h 2972435"/>
              <a:gd name="connsiteX10" fmla="*/ 2962800 w 10973196"/>
              <a:gd name="connsiteY10" fmla="*/ 2972435 h 2972435"/>
              <a:gd name="connsiteX11" fmla="*/ 0 w 10973196"/>
              <a:gd name="connsiteY11" fmla="*/ 2972435 h 2972435"/>
              <a:gd name="connsiteX12" fmla="*/ 6407397 w 10973196"/>
              <a:gd name="connsiteY12" fmla="*/ 1608244 h 2972435"/>
              <a:gd name="connsiteX13" fmla="*/ 9370197 w 10973196"/>
              <a:gd name="connsiteY13" fmla="*/ 1608244 h 2972435"/>
              <a:gd name="connsiteX14" fmla="*/ 9370197 w 10973196"/>
              <a:gd name="connsiteY14" fmla="*/ 2969249 h 2972435"/>
              <a:gd name="connsiteX15" fmla="*/ 6407397 w 10973196"/>
              <a:gd name="connsiteY15" fmla="*/ 2969249 h 2972435"/>
              <a:gd name="connsiteX16" fmla="*/ 6408455 w 10973196"/>
              <a:gd name="connsiteY16" fmla="*/ 3188 h 2972435"/>
              <a:gd name="connsiteX17" fmla="*/ 7769460 w 10973196"/>
              <a:gd name="connsiteY17" fmla="*/ 3188 h 2972435"/>
              <a:gd name="connsiteX18" fmla="*/ 7769460 w 10973196"/>
              <a:gd name="connsiteY18" fmla="*/ 1364193 h 2972435"/>
              <a:gd name="connsiteX19" fmla="*/ 6408455 w 10973196"/>
              <a:gd name="connsiteY19" fmla="*/ 1364193 h 2972435"/>
              <a:gd name="connsiteX20" fmla="*/ 4805569 w 10973196"/>
              <a:gd name="connsiteY20" fmla="*/ 3188 h 2972435"/>
              <a:gd name="connsiteX21" fmla="*/ 6166574 w 10973196"/>
              <a:gd name="connsiteY21" fmla="*/ 3188 h 2972435"/>
              <a:gd name="connsiteX22" fmla="*/ 6166574 w 10973196"/>
              <a:gd name="connsiteY22" fmla="*/ 2972435 h 2972435"/>
              <a:gd name="connsiteX23" fmla="*/ 4805569 w 10973196"/>
              <a:gd name="connsiteY23" fmla="*/ 2972435 h 2972435"/>
              <a:gd name="connsiteX24" fmla="*/ 1 w 10973196"/>
              <a:gd name="connsiteY24" fmla="*/ 3188 h 2972435"/>
              <a:gd name="connsiteX25" fmla="*/ 1361006 w 10973196"/>
              <a:gd name="connsiteY25" fmla="*/ 3188 h 2972435"/>
              <a:gd name="connsiteX26" fmla="*/ 1361006 w 10973196"/>
              <a:gd name="connsiteY26" fmla="*/ 1364193 h 2972435"/>
              <a:gd name="connsiteX27" fmla="*/ 1 w 10973196"/>
              <a:gd name="connsiteY27" fmla="*/ 1364193 h 2972435"/>
              <a:gd name="connsiteX28" fmla="*/ 8010396 w 10973196"/>
              <a:gd name="connsiteY28" fmla="*/ 0 h 2972435"/>
              <a:gd name="connsiteX29" fmla="*/ 10973196 w 10973196"/>
              <a:gd name="connsiteY29" fmla="*/ 0 h 2972435"/>
              <a:gd name="connsiteX30" fmla="*/ 10973196 w 10973196"/>
              <a:gd name="connsiteY30" fmla="*/ 1361005 h 2972435"/>
              <a:gd name="connsiteX31" fmla="*/ 8010396 w 10973196"/>
              <a:gd name="connsiteY31" fmla="*/ 1361005 h 2972435"/>
              <a:gd name="connsiteX32" fmla="*/ 1602887 w 10973196"/>
              <a:gd name="connsiteY32" fmla="*/ 0 h 2972435"/>
              <a:gd name="connsiteX33" fmla="*/ 4565687 w 10973196"/>
              <a:gd name="connsiteY33" fmla="*/ 0 h 2972435"/>
              <a:gd name="connsiteX34" fmla="*/ 4565687 w 10973196"/>
              <a:gd name="connsiteY34" fmla="*/ 1361005 h 2972435"/>
              <a:gd name="connsiteX35" fmla="*/ 1602887 w 10973196"/>
              <a:gd name="connsiteY35" fmla="*/ 1361005 h 297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73196" h="2972435">
                <a:moveTo>
                  <a:pt x="9612191" y="1611430"/>
                </a:moveTo>
                <a:lnTo>
                  <a:pt x="10973196" y="1611430"/>
                </a:lnTo>
                <a:lnTo>
                  <a:pt x="10973196" y="2972435"/>
                </a:lnTo>
                <a:lnTo>
                  <a:pt x="9612191" y="2972435"/>
                </a:lnTo>
                <a:close/>
                <a:moveTo>
                  <a:pt x="3204720" y="1611430"/>
                </a:moveTo>
                <a:lnTo>
                  <a:pt x="4565724" y="1611430"/>
                </a:lnTo>
                <a:lnTo>
                  <a:pt x="4565724" y="2972435"/>
                </a:lnTo>
                <a:lnTo>
                  <a:pt x="3204720" y="2972435"/>
                </a:lnTo>
                <a:close/>
                <a:moveTo>
                  <a:pt x="0" y="1611430"/>
                </a:moveTo>
                <a:lnTo>
                  <a:pt x="2962800" y="1611430"/>
                </a:lnTo>
                <a:lnTo>
                  <a:pt x="2962800" y="2972435"/>
                </a:lnTo>
                <a:lnTo>
                  <a:pt x="0" y="2972435"/>
                </a:lnTo>
                <a:close/>
                <a:moveTo>
                  <a:pt x="6407397" y="1608244"/>
                </a:moveTo>
                <a:lnTo>
                  <a:pt x="9370197" y="1608244"/>
                </a:lnTo>
                <a:lnTo>
                  <a:pt x="9370197" y="2969249"/>
                </a:lnTo>
                <a:lnTo>
                  <a:pt x="6407397" y="2969249"/>
                </a:lnTo>
                <a:close/>
                <a:moveTo>
                  <a:pt x="6408455" y="3188"/>
                </a:moveTo>
                <a:lnTo>
                  <a:pt x="7769460" y="3188"/>
                </a:lnTo>
                <a:lnTo>
                  <a:pt x="7769460" y="1364193"/>
                </a:lnTo>
                <a:lnTo>
                  <a:pt x="6408455" y="1364193"/>
                </a:lnTo>
                <a:close/>
                <a:moveTo>
                  <a:pt x="4805569" y="3188"/>
                </a:moveTo>
                <a:lnTo>
                  <a:pt x="6166574" y="3188"/>
                </a:lnTo>
                <a:lnTo>
                  <a:pt x="6166574" y="2972435"/>
                </a:lnTo>
                <a:lnTo>
                  <a:pt x="4805569" y="2972435"/>
                </a:lnTo>
                <a:close/>
                <a:moveTo>
                  <a:pt x="1" y="3188"/>
                </a:moveTo>
                <a:lnTo>
                  <a:pt x="1361006" y="3188"/>
                </a:lnTo>
                <a:lnTo>
                  <a:pt x="1361006" y="1364193"/>
                </a:lnTo>
                <a:lnTo>
                  <a:pt x="1" y="1364193"/>
                </a:lnTo>
                <a:close/>
                <a:moveTo>
                  <a:pt x="8010396" y="0"/>
                </a:moveTo>
                <a:lnTo>
                  <a:pt x="10973196" y="0"/>
                </a:lnTo>
                <a:lnTo>
                  <a:pt x="10973196" y="1361005"/>
                </a:lnTo>
                <a:lnTo>
                  <a:pt x="8010396" y="1361005"/>
                </a:lnTo>
                <a:close/>
                <a:moveTo>
                  <a:pt x="1602887" y="0"/>
                </a:moveTo>
                <a:lnTo>
                  <a:pt x="4565687" y="0"/>
                </a:lnTo>
                <a:lnTo>
                  <a:pt x="4565687" y="1361005"/>
                </a:lnTo>
                <a:lnTo>
                  <a:pt x="1602887" y="1361005"/>
                </a:ln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9112532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Tree>
    <p:extLst>
      <p:ext uri="{BB962C8B-B14F-4D97-AF65-F5344CB8AC3E}">
        <p14:creationId xmlns:p14="http://schemas.microsoft.com/office/powerpoint/2010/main" val="28856290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780427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2E237-C6A2-48CE-A8EA-E280A39DFA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60B76F-3B49-4108-849C-6091BDB03B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D978E0-C0A1-4CFB-90D2-2258D0260172}"/>
              </a:ext>
            </a:extLst>
          </p:cNvPr>
          <p:cNvSpPr>
            <a:spLocks noGrp="1"/>
          </p:cNvSpPr>
          <p:nvPr>
            <p:ph type="dt" sz="half" idx="10"/>
          </p:nvPr>
        </p:nvSpPr>
        <p:spPr/>
        <p:txBody>
          <a:bodyPr/>
          <a:lstStyle/>
          <a:p>
            <a:fld id="{986A24D4-59BC-4BFB-A8B5-66D95390914A}" type="datetimeFigureOut">
              <a:rPr lang="en-US" smtClean="0"/>
              <a:t>19/04/2021</a:t>
            </a:fld>
            <a:endParaRPr lang="en-US"/>
          </a:p>
        </p:txBody>
      </p:sp>
      <p:sp>
        <p:nvSpPr>
          <p:cNvPr id="5" name="Footer Placeholder 4">
            <a:extLst>
              <a:ext uri="{FF2B5EF4-FFF2-40B4-BE49-F238E27FC236}">
                <a16:creationId xmlns:a16="http://schemas.microsoft.com/office/drawing/2014/main" id="{8F147848-867B-4835-A8BC-D738631FB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90390-845B-4EA0-AFC9-F2B4FDF4FD17}"/>
              </a:ext>
            </a:extLst>
          </p:cNvPr>
          <p:cNvSpPr>
            <a:spLocks noGrp="1"/>
          </p:cNvSpPr>
          <p:nvPr>
            <p:ph type="sldNum" sz="quarter" idx="12"/>
          </p:nvPr>
        </p:nvSpPr>
        <p:spPr/>
        <p:txBody>
          <a:bodyPr/>
          <a:lstStyle/>
          <a:p>
            <a:fld id="{411E17E9-AF03-486F-B8E6-18D345466EB8}" type="slidenum">
              <a:rPr lang="en-US" smtClean="0"/>
              <a:t>‹#›</a:t>
            </a:fld>
            <a:endParaRPr lang="en-US"/>
          </a:p>
        </p:txBody>
      </p:sp>
    </p:spTree>
    <p:extLst>
      <p:ext uri="{BB962C8B-B14F-4D97-AF65-F5344CB8AC3E}">
        <p14:creationId xmlns:p14="http://schemas.microsoft.com/office/powerpoint/2010/main" val="30162513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Tree>
    <p:extLst>
      <p:ext uri="{BB962C8B-B14F-4D97-AF65-F5344CB8AC3E}">
        <p14:creationId xmlns:p14="http://schemas.microsoft.com/office/powerpoint/2010/main" val="2694231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4052631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BEA64B-DF77-4367-B86B-F98960E71A10}"/>
              </a:ext>
            </a:extLst>
          </p:cNvPr>
          <p:cNvSpPr>
            <a:spLocks noGrp="1"/>
          </p:cNvSpPr>
          <p:nvPr>
            <p:ph type="pic" sz="quarter" idx="18"/>
          </p:nvPr>
        </p:nvSpPr>
        <p:spPr>
          <a:xfrm>
            <a:off x="8033719" y="1075015"/>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04E4F114-2799-4BEB-9B7A-C916C3AC03BC}"/>
              </a:ext>
            </a:extLst>
          </p:cNvPr>
          <p:cNvSpPr>
            <a:spLocks noGrp="1"/>
          </p:cNvSpPr>
          <p:nvPr>
            <p:ph type="pic" sz="quarter" idx="19"/>
          </p:nvPr>
        </p:nvSpPr>
        <p:spPr>
          <a:xfrm>
            <a:off x="823825" y="3986513"/>
            <a:ext cx="4874458" cy="649901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436373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B197E06-A177-446D-AA13-CE7B4EB4B830}"/>
              </a:ext>
            </a:extLst>
          </p:cNvPr>
          <p:cNvSpPr>
            <a:spLocks noGrp="1"/>
          </p:cNvSpPr>
          <p:nvPr>
            <p:ph type="pic" sz="quarter" idx="17"/>
          </p:nvPr>
        </p:nvSpPr>
        <p:spPr>
          <a:xfrm>
            <a:off x="9191711" y="1256466"/>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C79F6E34-9EB2-4AE6-B278-795312FC28FC}"/>
              </a:ext>
            </a:extLst>
          </p:cNvPr>
          <p:cNvSpPr>
            <a:spLocks noGrp="1"/>
          </p:cNvSpPr>
          <p:nvPr>
            <p:ph type="pic" sz="quarter" idx="18"/>
          </p:nvPr>
        </p:nvSpPr>
        <p:spPr>
          <a:xfrm>
            <a:off x="6969799" y="2415487"/>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2179073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8">
            <a:extLst>
              <a:ext uri="{FF2B5EF4-FFF2-40B4-BE49-F238E27FC236}">
                <a16:creationId xmlns:a16="http://schemas.microsoft.com/office/drawing/2014/main" id="{785171CE-8DD2-483A-A4B3-CE421F0E39FA}"/>
              </a:ext>
            </a:extLst>
          </p:cNvPr>
          <p:cNvSpPr>
            <a:spLocks noGrp="1"/>
          </p:cNvSpPr>
          <p:nvPr>
            <p:ph type="pic" sz="quarter" idx="16"/>
          </p:nvPr>
        </p:nvSpPr>
        <p:spPr>
          <a:xfrm>
            <a:off x="6096001" y="898988"/>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6" name="Picture Placeholder 8">
            <a:extLst>
              <a:ext uri="{FF2B5EF4-FFF2-40B4-BE49-F238E27FC236}">
                <a16:creationId xmlns:a16="http://schemas.microsoft.com/office/drawing/2014/main" id="{8CAB5A58-16E7-4059-8C12-7DE8D7C70FE6}"/>
              </a:ext>
            </a:extLst>
          </p:cNvPr>
          <p:cNvSpPr>
            <a:spLocks noGrp="1"/>
          </p:cNvSpPr>
          <p:nvPr>
            <p:ph type="pic" sz="quarter" idx="17"/>
          </p:nvPr>
        </p:nvSpPr>
        <p:spPr>
          <a:xfrm>
            <a:off x="4191807" y="1862191"/>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BC1FAFC6-D6E4-4F07-B207-5075C8D4033B}"/>
              </a:ext>
            </a:extLst>
          </p:cNvPr>
          <p:cNvSpPr>
            <a:spLocks noGrp="1"/>
          </p:cNvSpPr>
          <p:nvPr>
            <p:ph type="pic" sz="quarter" idx="18"/>
          </p:nvPr>
        </p:nvSpPr>
        <p:spPr>
          <a:xfrm>
            <a:off x="2270539" y="2825394"/>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10610195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35823C-FF05-4618-B8E6-A5237925F2E1}"/>
              </a:ext>
            </a:extLst>
          </p:cNvPr>
          <p:cNvSpPr>
            <a:spLocks noGrp="1"/>
          </p:cNvSpPr>
          <p:nvPr>
            <p:ph type="pic" sz="quarter" idx="17"/>
          </p:nvPr>
        </p:nvSpPr>
        <p:spPr>
          <a:xfrm>
            <a:off x="7687098"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31B7D490-2E33-4F19-874A-DCD7B8B948F8}"/>
              </a:ext>
            </a:extLst>
          </p:cNvPr>
          <p:cNvSpPr>
            <a:spLocks noGrp="1"/>
          </p:cNvSpPr>
          <p:nvPr>
            <p:ph type="pic" sz="quarter" idx="18"/>
          </p:nvPr>
        </p:nvSpPr>
        <p:spPr>
          <a:xfrm>
            <a:off x="1780176" y="3427516"/>
            <a:ext cx="3509816" cy="3430484"/>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6937201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BCBF080-5732-4A19-BEF8-6301B16DCCED}"/>
              </a:ext>
            </a:extLst>
          </p:cNvPr>
          <p:cNvSpPr>
            <a:spLocks noGrp="1"/>
          </p:cNvSpPr>
          <p:nvPr>
            <p:ph type="pic" sz="quarter" idx="17"/>
          </p:nvPr>
        </p:nvSpPr>
        <p:spPr>
          <a:xfrm>
            <a:off x="5646261"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ACC0DD1C-6321-4E81-87A3-1E10A74FB10F}"/>
              </a:ext>
            </a:extLst>
          </p:cNvPr>
          <p:cNvSpPr>
            <a:spLocks noGrp="1"/>
          </p:cNvSpPr>
          <p:nvPr>
            <p:ph type="pic" sz="quarter" idx="18"/>
          </p:nvPr>
        </p:nvSpPr>
        <p:spPr>
          <a:xfrm>
            <a:off x="9162472" y="3105725"/>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6366921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13">
            <a:extLst>
              <a:ext uri="{FF2B5EF4-FFF2-40B4-BE49-F238E27FC236}">
                <a16:creationId xmlns:a16="http://schemas.microsoft.com/office/drawing/2014/main" id="{A56E01ED-21C4-4762-B580-7195B0CF732A}"/>
              </a:ext>
            </a:extLst>
          </p:cNvPr>
          <p:cNvSpPr>
            <a:spLocks noGrp="1"/>
          </p:cNvSpPr>
          <p:nvPr>
            <p:ph type="pic" sz="quarter" idx="13"/>
          </p:nvPr>
        </p:nvSpPr>
        <p:spPr>
          <a:xfrm>
            <a:off x="6491905"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6" name="Picture Placeholder 14">
            <a:extLst>
              <a:ext uri="{FF2B5EF4-FFF2-40B4-BE49-F238E27FC236}">
                <a16:creationId xmlns:a16="http://schemas.microsoft.com/office/drawing/2014/main" id="{46379E3D-7E2D-40A3-85D2-C58CFE4E4337}"/>
              </a:ext>
            </a:extLst>
          </p:cNvPr>
          <p:cNvSpPr>
            <a:spLocks noGrp="1"/>
          </p:cNvSpPr>
          <p:nvPr>
            <p:ph type="pic" sz="quarter" idx="14"/>
          </p:nvPr>
        </p:nvSpPr>
        <p:spPr>
          <a:xfrm>
            <a:off x="9029611"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9" name="Picture Placeholder 15">
            <a:extLst>
              <a:ext uri="{FF2B5EF4-FFF2-40B4-BE49-F238E27FC236}">
                <a16:creationId xmlns:a16="http://schemas.microsoft.com/office/drawing/2014/main" id="{CEF89640-1C54-494F-938F-D56B632F9410}"/>
              </a:ext>
            </a:extLst>
          </p:cNvPr>
          <p:cNvSpPr>
            <a:spLocks noGrp="1"/>
          </p:cNvSpPr>
          <p:nvPr>
            <p:ph type="pic" sz="quarter" idx="15"/>
          </p:nvPr>
        </p:nvSpPr>
        <p:spPr>
          <a:xfrm>
            <a:off x="6491905"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10" name="Picture Placeholder 16">
            <a:extLst>
              <a:ext uri="{FF2B5EF4-FFF2-40B4-BE49-F238E27FC236}">
                <a16:creationId xmlns:a16="http://schemas.microsoft.com/office/drawing/2014/main" id="{B91FFF00-5E51-4EB8-A0D7-FAF063F9D0CB}"/>
              </a:ext>
            </a:extLst>
          </p:cNvPr>
          <p:cNvSpPr>
            <a:spLocks noGrp="1"/>
          </p:cNvSpPr>
          <p:nvPr>
            <p:ph type="pic" sz="quarter" idx="16"/>
          </p:nvPr>
        </p:nvSpPr>
        <p:spPr>
          <a:xfrm>
            <a:off x="9029611"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Tree>
    <p:extLst>
      <p:ext uri="{BB962C8B-B14F-4D97-AF65-F5344CB8AC3E}">
        <p14:creationId xmlns:p14="http://schemas.microsoft.com/office/powerpoint/2010/main" val="6181386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11">
            <a:extLst>
              <a:ext uri="{FF2B5EF4-FFF2-40B4-BE49-F238E27FC236}">
                <a16:creationId xmlns:a16="http://schemas.microsoft.com/office/drawing/2014/main" id="{56F4E96F-A292-47A0-84F3-41057C72C227}"/>
              </a:ext>
            </a:extLst>
          </p:cNvPr>
          <p:cNvSpPr>
            <a:spLocks noGrp="1"/>
          </p:cNvSpPr>
          <p:nvPr>
            <p:ph type="pic" sz="quarter" idx="24"/>
          </p:nvPr>
        </p:nvSpPr>
        <p:spPr>
          <a:xfrm>
            <a:off x="4819415" y="1125958"/>
            <a:ext cx="4626838" cy="4629518"/>
          </a:xfrm>
          <a:prstGeom prst="diamond">
            <a:avLst/>
          </a:prstGeom>
        </p:spPr>
        <p:txBody>
          <a:bodyPr>
            <a:normAutofit/>
          </a:bodyPr>
          <a:lstStyle>
            <a:lvl1pPr>
              <a:defRPr sz="1000"/>
            </a:lvl1pPr>
          </a:lstStyle>
          <a:p>
            <a:endParaRPr lang="en-US"/>
          </a:p>
        </p:txBody>
      </p:sp>
      <p:sp>
        <p:nvSpPr>
          <p:cNvPr id="6" name="Picture Placeholder 11">
            <a:extLst>
              <a:ext uri="{FF2B5EF4-FFF2-40B4-BE49-F238E27FC236}">
                <a16:creationId xmlns:a16="http://schemas.microsoft.com/office/drawing/2014/main" id="{F3D85B5F-6AD3-4730-81CD-41344EAB13EF}"/>
              </a:ext>
            </a:extLst>
          </p:cNvPr>
          <p:cNvSpPr>
            <a:spLocks noGrp="1"/>
          </p:cNvSpPr>
          <p:nvPr>
            <p:ph type="pic" sz="quarter" idx="25"/>
          </p:nvPr>
        </p:nvSpPr>
        <p:spPr>
          <a:xfrm>
            <a:off x="9877862" y="1125958"/>
            <a:ext cx="4626838" cy="4629518"/>
          </a:xfrm>
          <a:prstGeom prst="diamond">
            <a:avLst/>
          </a:prstGeom>
        </p:spPr>
        <p:txBody>
          <a:bodyPr>
            <a:normAutofit/>
          </a:bodyPr>
          <a:lstStyle>
            <a:lvl1pPr>
              <a:defRPr sz="1000"/>
            </a:lvl1pPr>
          </a:lstStyle>
          <a:p>
            <a:endParaRPr lang="en-US"/>
          </a:p>
        </p:txBody>
      </p:sp>
      <p:sp>
        <p:nvSpPr>
          <p:cNvPr id="9" name="Picture Placeholder 11">
            <a:extLst>
              <a:ext uri="{FF2B5EF4-FFF2-40B4-BE49-F238E27FC236}">
                <a16:creationId xmlns:a16="http://schemas.microsoft.com/office/drawing/2014/main" id="{36B57733-EC4D-41D4-A4E6-656ED543EBBB}"/>
              </a:ext>
            </a:extLst>
          </p:cNvPr>
          <p:cNvSpPr>
            <a:spLocks noGrp="1"/>
          </p:cNvSpPr>
          <p:nvPr>
            <p:ph type="pic" sz="quarter" idx="26"/>
          </p:nvPr>
        </p:nvSpPr>
        <p:spPr>
          <a:xfrm>
            <a:off x="7347922" y="-1413227"/>
            <a:ext cx="4626838" cy="4629518"/>
          </a:xfrm>
          <a:prstGeom prst="diamond">
            <a:avLst/>
          </a:prstGeom>
        </p:spPr>
        <p:txBody>
          <a:bodyPr>
            <a:normAutofit/>
          </a:bodyPr>
          <a:lstStyle>
            <a:lvl1pPr>
              <a:defRPr sz="1000"/>
            </a:lvl1pPr>
          </a:lstStyle>
          <a:p>
            <a:endParaRPr lang="en-US"/>
          </a:p>
        </p:txBody>
      </p:sp>
      <p:sp>
        <p:nvSpPr>
          <p:cNvPr id="10" name="Picture Placeholder 11">
            <a:extLst>
              <a:ext uri="{FF2B5EF4-FFF2-40B4-BE49-F238E27FC236}">
                <a16:creationId xmlns:a16="http://schemas.microsoft.com/office/drawing/2014/main" id="{50DE1DB7-3575-4A0C-AF98-F80B24D80B3F}"/>
              </a:ext>
            </a:extLst>
          </p:cNvPr>
          <p:cNvSpPr>
            <a:spLocks noGrp="1"/>
          </p:cNvSpPr>
          <p:nvPr>
            <p:ph type="pic" sz="quarter" idx="27"/>
          </p:nvPr>
        </p:nvSpPr>
        <p:spPr>
          <a:xfrm>
            <a:off x="7347922" y="3641709"/>
            <a:ext cx="4626838" cy="4629518"/>
          </a:xfrm>
          <a:prstGeom prst="diamond">
            <a:avLst/>
          </a:prstGeom>
        </p:spPr>
        <p:txBody>
          <a:bodyPr>
            <a:normAutofit/>
          </a:bodyPr>
          <a:lstStyle>
            <a:lvl1pPr>
              <a:defRPr sz="1000"/>
            </a:lvl1pPr>
          </a:lstStyle>
          <a:p>
            <a:endParaRPr lang="en-US"/>
          </a:p>
        </p:txBody>
      </p:sp>
    </p:spTree>
    <p:extLst>
      <p:ext uri="{BB962C8B-B14F-4D97-AF65-F5344CB8AC3E}">
        <p14:creationId xmlns:p14="http://schemas.microsoft.com/office/powerpoint/2010/main" val="35288562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55DC7EA-252D-4C0C-8609-F87D5011CE62}"/>
              </a:ext>
            </a:extLst>
          </p:cNvPr>
          <p:cNvSpPr>
            <a:spLocks noGrp="1"/>
          </p:cNvSpPr>
          <p:nvPr>
            <p:ph type="pic" sz="quarter" idx="17"/>
          </p:nvPr>
        </p:nvSpPr>
        <p:spPr>
          <a:xfrm>
            <a:off x="4758568" y="0"/>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4DFC2EAE-8775-4EFF-898C-F4704F880FA9}"/>
              </a:ext>
            </a:extLst>
          </p:cNvPr>
          <p:cNvSpPr>
            <a:spLocks noGrp="1"/>
          </p:cNvSpPr>
          <p:nvPr>
            <p:ph type="pic" sz="quarter" idx="18"/>
          </p:nvPr>
        </p:nvSpPr>
        <p:spPr>
          <a:xfrm>
            <a:off x="4758568" y="2311154"/>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2" name="Picture Placeholder 11">
            <a:extLst>
              <a:ext uri="{FF2B5EF4-FFF2-40B4-BE49-F238E27FC236}">
                <a16:creationId xmlns:a16="http://schemas.microsoft.com/office/drawing/2014/main" id="{067FB691-4D39-478E-9592-3CFE0DB6730C}"/>
              </a:ext>
            </a:extLst>
          </p:cNvPr>
          <p:cNvSpPr>
            <a:spLocks noGrp="1"/>
          </p:cNvSpPr>
          <p:nvPr>
            <p:ph type="pic" sz="quarter" idx="19"/>
          </p:nvPr>
        </p:nvSpPr>
        <p:spPr>
          <a:xfrm>
            <a:off x="4758568" y="4622312"/>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987937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5909-7B1D-48FD-9306-DF0FDDDF6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8492BA-2E4E-4C2E-8206-6B36B91237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97ADAB-3416-407F-A09D-6C5B1E4F64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A362FB-F886-41D1-AFA6-0416FF8C1CED}"/>
              </a:ext>
            </a:extLst>
          </p:cNvPr>
          <p:cNvSpPr>
            <a:spLocks noGrp="1"/>
          </p:cNvSpPr>
          <p:nvPr>
            <p:ph type="dt" sz="half" idx="10"/>
          </p:nvPr>
        </p:nvSpPr>
        <p:spPr/>
        <p:txBody>
          <a:bodyPr/>
          <a:lstStyle/>
          <a:p>
            <a:fld id="{986A24D4-59BC-4BFB-A8B5-66D95390914A}" type="datetimeFigureOut">
              <a:rPr lang="en-US" smtClean="0"/>
              <a:t>19/04/2021</a:t>
            </a:fld>
            <a:endParaRPr lang="en-US"/>
          </a:p>
        </p:txBody>
      </p:sp>
      <p:sp>
        <p:nvSpPr>
          <p:cNvPr id="6" name="Footer Placeholder 5">
            <a:extLst>
              <a:ext uri="{FF2B5EF4-FFF2-40B4-BE49-F238E27FC236}">
                <a16:creationId xmlns:a16="http://schemas.microsoft.com/office/drawing/2014/main" id="{492DD38C-7FD7-4AEB-B5F9-E267F6901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AAF79-F9F6-41BF-8FCB-D310A61F67D0}"/>
              </a:ext>
            </a:extLst>
          </p:cNvPr>
          <p:cNvSpPr>
            <a:spLocks noGrp="1"/>
          </p:cNvSpPr>
          <p:nvPr>
            <p:ph type="sldNum" sz="quarter" idx="12"/>
          </p:nvPr>
        </p:nvSpPr>
        <p:spPr/>
        <p:txBody>
          <a:bodyPr/>
          <a:lstStyle/>
          <a:p>
            <a:fld id="{411E17E9-AF03-486F-B8E6-18D345466EB8}" type="slidenum">
              <a:rPr lang="en-US" smtClean="0"/>
              <a:t>‹#›</a:t>
            </a:fld>
            <a:endParaRPr lang="en-US"/>
          </a:p>
        </p:txBody>
      </p:sp>
    </p:spTree>
    <p:extLst>
      <p:ext uri="{BB962C8B-B14F-4D97-AF65-F5344CB8AC3E}">
        <p14:creationId xmlns:p14="http://schemas.microsoft.com/office/powerpoint/2010/main" val="7107663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2CF2AA-34FA-48D9-B650-0ACDEF310C2D}"/>
              </a:ext>
            </a:extLst>
          </p:cNvPr>
          <p:cNvSpPr>
            <a:spLocks noGrp="1"/>
          </p:cNvSpPr>
          <p:nvPr>
            <p:ph type="pic" sz="quarter" idx="17"/>
          </p:nvPr>
        </p:nvSpPr>
        <p:spPr>
          <a:xfrm>
            <a:off x="499780" y="1429385"/>
            <a:ext cx="3386213" cy="4555416"/>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8235206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973AD76-2E22-4012-A273-380BB46F6015}"/>
              </a:ext>
            </a:extLst>
          </p:cNvPr>
          <p:cNvSpPr>
            <a:spLocks noGrp="1"/>
          </p:cNvSpPr>
          <p:nvPr>
            <p:ph type="pic" sz="quarter" idx="17"/>
          </p:nvPr>
        </p:nvSpPr>
        <p:spPr>
          <a:xfrm>
            <a:off x="526534" y="1481984"/>
            <a:ext cx="5198056" cy="239126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7781948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91EF937-72C9-44FA-A7AE-223ECBF143B1}"/>
              </a:ext>
            </a:extLst>
          </p:cNvPr>
          <p:cNvSpPr>
            <a:spLocks noGrp="1"/>
          </p:cNvSpPr>
          <p:nvPr>
            <p:ph type="pic" sz="quarter" idx="18"/>
          </p:nvPr>
        </p:nvSpPr>
        <p:spPr>
          <a:xfrm>
            <a:off x="371531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a:extLst>
              <a:ext uri="{FF2B5EF4-FFF2-40B4-BE49-F238E27FC236}">
                <a16:creationId xmlns:a16="http://schemas.microsoft.com/office/drawing/2014/main" id="{1A72FB2A-3C02-4858-A97B-3518908BB9BB}"/>
              </a:ext>
            </a:extLst>
          </p:cNvPr>
          <p:cNvSpPr>
            <a:spLocks noGrp="1"/>
          </p:cNvSpPr>
          <p:nvPr>
            <p:ph type="pic" sz="quarter" idx="19"/>
          </p:nvPr>
        </p:nvSpPr>
        <p:spPr>
          <a:xfrm>
            <a:off x="576624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97F50742-E545-448D-A10E-4A68071AA3A3}"/>
              </a:ext>
            </a:extLst>
          </p:cNvPr>
          <p:cNvSpPr>
            <a:spLocks noGrp="1"/>
          </p:cNvSpPr>
          <p:nvPr>
            <p:ph type="pic" sz="quarter" idx="20"/>
          </p:nvPr>
        </p:nvSpPr>
        <p:spPr>
          <a:xfrm>
            <a:off x="781618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0" name="Picture Placeholder 19">
            <a:extLst>
              <a:ext uri="{FF2B5EF4-FFF2-40B4-BE49-F238E27FC236}">
                <a16:creationId xmlns:a16="http://schemas.microsoft.com/office/drawing/2014/main" id="{4A3C95E8-2A05-40AD-AF3B-DC379BF7C4C1}"/>
              </a:ext>
            </a:extLst>
          </p:cNvPr>
          <p:cNvSpPr>
            <a:spLocks noGrp="1"/>
          </p:cNvSpPr>
          <p:nvPr>
            <p:ph type="pic" sz="quarter" idx="21"/>
          </p:nvPr>
        </p:nvSpPr>
        <p:spPr>
          <a:xfrm>
            <a:off x="269430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1" name="Picture Placeholder 20">
            <a:extLst>
              <a:ext uri="{FF2B5EF4-FFF2-40B4-BE49-F238E27FC236}">
                <a16:creationId xmlns:a16="http://schemas.microsoft.com/office/drawing/2014/main" id="{DF878B9B-BFA5-41D3-9E22-6A155A30DAD5}"/>
              </a:ext>
            </a:extLst>
          </p:cNvPr>
          <p:cNvSpPr>
            <a:spLocks noGrp="1"/>
          </p:cNvSpPr>
          <p:nvPr>
            <p:ph type="pic" sz="quarter" idx="22"/>
          </p:nvPr>
        </p:nvSpPr>
        <p:spPr>
          <a:xfrm>
            <a:off x="474425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2" name="Picture Placeholder 21">
            <a:extLst>
              <a:ext uri="{FF2B5EF4-FFF2-40B4-BE49-F238E27FC236}">
                <a16:creationId xmlns:a16="http://schemas.microsoft.com/office/drawing/2014/main" id="{691CC54A-4AA9-4D68-A25D-73B26405A911}"/>
              </a:ext>
            </a:extLst>
          </p:cNvPr>
          <p:cNvSpPr>
            <a:spLocks noGrp="1"/>
          </p:cNvSpPr>
          <p:nvPr>
            <p:ph type="pic" sz="quarter" idx="23"/>
          </p:nvPr>
        </p:nvSpPr>
        <p:spPr>
          <a:xfrm>
            <a:off x="679517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3" name="Picture Placeholder 22">
            <a:extLst>
              <a:ext uri="{FF2B5EF4-FFF2-40B4-BE49-F238E27FC236}">
                <a16:creationId xmlns:a16="http://schemas.microsoft.com/office/drawing/2014/main" id="{CBF17874-32C9-488E-95CE-0BB24BDEFC44}"/>
              </a:ext>
            </a:extLst>
          </p:cNvPr>
          <p:cNvSpPr>
            <a:spLocks noGrp="1"/>
          </p:cNvSpPr>
          <p:nvPr>
            <p:ph type="pic" sz="quarter" idx="24"/>
          </p:nvPr>
        </p:nvSpPr>
        <p:spPr>
          <a:xfrm>
            <a:off x="884512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774AAA50-23AD-45C3-8A80-A2CCB436FD17}"/>
              </a:ext>
            </a:extLst>
          </p:cNvPr>
          <p:cNvSpPr>
            <a:spLocks noGrp="1"/>
          </p:cNvSpPr>
          <p:nvPr>
            <p:ph type="pic" sz="quarter" idx="17"/>
          </p:nvPr>
        </p:nvSpPr>
        <p:spPr>
          <a:xfrm>
            <a:off x="166537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5955809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F627182C-9D0B-410F-9F3E-FFA7FF28989D}"/>
              </a:ext>
            </a:extLst>
          </p:cNvPr>
          <p:cNvSpPr>
            <a:spLocks noGrp="1"/>
          </p:cNvSpPr>
          <p:nvPr>
            <p:ph type="pic" sz="quarter" idx="16"/>
          </p:nvPr>
        </p:nvSpPr>
        <p:spPr>
          <a:xfrm>
            <a:off x="6202129"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2976A97D-1E85-4BF0-AD27-FE9D67E32074}"/>
              </a:ext>
            </a:extLst>
          </p:cNvPr>
          <p:cNvSpPr>
            <a:spLocks noGrp="1"/>
          </p:cNvSpPr>
          <p:nvPr>
            <p:ph type="pic" sz="quarter" idx="17"/>
          </p:nvPr>
        </p:nvSpPr>
        <p:spPr>
          <a:xfrm>
            <a:off x="511333"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4" name="Picture Placeholder 13">
            <a:extLst>
              <a:ext uri="{FF2B5EF4-FFF2-40B4-BE49-F238E27FC236}">
                <a16:creationId xmlns:a16="http://schemas.microsoft.com/office/drawing/2014/main" id="{0E93035D-1588-48A2-A9FA-8C22F3795C1C}"/>
              </a:ext>
            </a:extLst>
          </p:cNvPr>
          <p:cNvSpPr>
            <a:spLocks noGrp="1"/>
          </p:cNvSpPr>
          <p:nvPr>
            <p:ph type="pic" sz="quarter" idx="18"/>
          </p:nvPr>
        </p:nvSpPr>
        <p:spPr>
          <a:xfrm>
            <a:off x="6202129"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5" name="Picture Placeholder 14">
            <a:extLst>
              <a:ext uri="{FF2B5EF4-FFF2-40B4-BE49-F238E27FC236}">
                <a16:creationId xmlns:a16="http://schemas.microsoft.com/office/drawing/2014/main" id="{E5FE19FC-015A-4AA2-BCC7-DE6DB5B80E5C}"/>
              </a:ext>
            </a:extLst>
          </p:cNvPr>
          <p:cNvSpPr>
            <a:spLocks noGrp="1"/>
          </p:cNvSpPr>
          <p:nvPr>
            <p:ph type="pic" sz="quarter" idx="19"/>
          </p:nvPr>
        </p:nvSpPr>
        <p:spPr>
          <a:xfrm>
            <a:off x="511333"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0055854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2" name="Picture Placeholder 24">
            <a:extLst>
              <a:ext uri="{FF2B5EF4-FFF2-40B4-BE49-F238E27FC236}">
                <a16:creationId xmlns:a16="http://schemas.microsoft.com/office/drawing/2014/main" id="{7BAE8305-3CA0-4E72-A2B0-D5C6A34C8B37}"/>
              </a:ext>
            </a:extLst>
          </p:cNvPr>
          <p:cNvSpPr>
            <a:spLocks noGrp="1"/>
          </p:cNvSpPr>
          <p:nvPr>
            <p:ph type="pic" sz="quarter" idx="16"/>
          </p:nvPr>
        </p:nvSpPr>
        <p:spPr>
          <a:xfrm>
            <a:off x="6547803"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3" name="Picture Placeholder 24">
            <a:extLst>
              <a:ext uri="{FF2B5EF4-FFF2-40B4-BE49-F238E27FC236}">
                <a16:creationId xmlns:a16="http://schemas.microsoft.com/office/drawing/2014/main" id="{87F37F1C-086D-454A-8E7E-BEEB515B358E}"/>
              </a:ext>
            </a:extLst>
          </p:cNvPr>
          <p:cNvSpPr>
            <a:spLocks noGrp="1"/>
          </p:cNvSpPr>
          <p:nvPr>
            <p:ph type="pic" sz="quarter" idx="17"/>
          </p:nvPr>
        </p:nvSpPr>
        <p:spPr>
          <a:xfrm>
            <a:off x="9431354"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4" name="Picture Placeholder 24">
            <a:extLst>
              <a:ext uri="{FF2B5EF4-FFF2-40B4-BE49-F238E27FC236}">
                <a16:creationId xmlns:a16="http://schemas.microsoft.com/office/drawing/2014/main" id="{69A69662-5465-44DE-A6B8-AC82141E089C}"/>
              </a:ext>
            </a:extLst>
          </p:cNvPr>
          <p:cNvSpPr>
            <a:spLocks noGrp="1"/>
          </p:cNvSpPr>
          <p:nvPr>
            <p:ph type="pic" sz="quarter" idx="18"/>
          </p:nvPr>
        </p:nvSpPr>
        <p:spPr>
          <a:xfrm>
            <a:off x="6547803"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5" name="Picture Placeholder 24">
            <a:extLst>
              <a:ext uri="{FF2B5EF4-FFF2-40B4-BE49-F238E27FC236}">
                <a16:creationId xmlns:a16="http://schemas.microsoft.com/office/drawing/2014/main" id="{6B8942C5-5A95-472B-9D9D-22AD12D70A5F}"/>
              </a:ext>
            </a:extLst>
          </p:cNvPr>
          <p:cNvSpPr>
            <a:spLocks noGrp="1"/>
          </p:cNvSpPr>
          <p:nvPr>
            <p:ph type="pic" sz="quarter" idx="19"/>
          </p:nvPr>
        </p:nvSpPr>
        <p:spPr>
          <a:xfrm>
            <a:off x="9431354"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6" name="Picture Placeholder 24">
            <a:extLst>
              <a:ext uri="{FF2B5EF4-FFF2-40B4-BE49-F238E27FC236}">
                <a16:creationId xmlns:a16="http://schemas.microsoft.com/office/drawing/2014/main" id="{4D60BC0E-012B-4569-A765-BAD6FC32A0E8}"/>
              </a:ext>
            </a:extLst>
          </p:cNvPr>
          <p:cNvSpPr>
            <a:spLocks noGrp="1"/>
          </p:cNvSpPr>
          <p:nvPr>
            <p:ph type="pic" sz="quarter" idx="20"/>
          </p:nvPr>
        </p:nvSpPr>
        <p:spPr>
          <a:xfrm>
            <a:off x="6547803"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7" name="Picture Placeholder 24">
            <a:extLst>
              <a:ext uri="{FF2B5EF4-FFF2-40B4-BE49-F238E27FC236}">
                <a16:creationId xmlns:a16="http://schemas.microsoft.com/office/drawing/2014/main" id="{D489F4EE-77DA-4EAC-A0B4-BB5F9F582D9E}"/>
              </a:ext>
            </a:extLst>
          </p:cNvPr>
          <p:cNvSpPr>
            <a:spLocks noGrp="1"/>
          </p:cNvSpPr>
          <p:nvPr>
            <p:ph type="pic" sz="quarter" idx="21"/>
          </p:nvPr>
        </p:nvSpPr>
        <p:spPr>
          <a:xfrm>
            <a:off x="9431354"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8" name="Slide Number Placeholder 5">
            <a:extLst>
              <a:ext uri="{FF2B5EF4-FFF2-40B4-BE49-F238E27FC236}">
                <a16:creationId xmlns:a16="http://schemas.microsoft.com/office/drawing/2014/main" id="{B1333337-6732-49A9-9D10-7303F9216E44}"/>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5042397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C47CAD1-6C0B-425F-A749-1EDB85ACE191}"/>
              </a:ext>
            </a:extLst>
          </p:cNvPr>
          <p:cNvSpPr>
            <a:spLocks noGrp="1"/>
          </p:cNvSpPr>
          <p:nvPr>
            <p:ph type="pic" sz="quarter" idx="18"/>
          </p:nvPr>
        </p:nvSpPr>
        <p:spPr>
          <a:xfrm>
            <a:off x="6547803" y="-535841"/>
            <a:ext cx="5572749" cy="7923916"/>
          </a:xfrm>
          <a:custGeom>
            <a:avLst/>
            <a:gdLst>
              <a:gd name="connsiteX0" fmla="*/ 5572749 w 5572749"/>
              <a:gd name="connsiteY0" fmla="*/ 5097916 h 7923916"/>
              <a:gd name="connsiteX1" fmla="*/ 5572749 w 5572749"/>
              <a:gd name="connsiteY1" fmla="*/ 7467391 h 7923916"/>
              <a:gd name="connsiteX2" fmla="*/ 2883551 w 5572749"/>
              <a:gd name="connsiteY2" fmla="*/ 7923916 h 7923916"/>
              <a:gd name="connsiteX3" fmla="*/ 2883551 w 5572749"/>
              <a:gd name="connsiteY3" fmla="*/ 5554442 h 7923916"/>
              <a:gd name="connsiteX4" fmla="*/ 2689198 w 5572749"/>
              <a:gd name="connsiteY4" fmla="*/ 5097916 h 7923916"/>
              <a:gd name="connsiteX5" fmla="*/ 2689198 w 5572749"/>
              <a:gd name="connsiteY5" fmla="*/ 7467391 h 7923916"/>
              <a:gd name="connsiteX6" fmla="*/ 0 w 5572749"/>
              <a:gd name="connsiteY6" fmla="*/ 7923916 h 7923916"/>
              <a:gd name="connsiteX7" fmla="*/ 0 w 5572749"/>
              <a:gd name="connsiteY7" fmla="*/ 5554442 h 7923916"/>
              <a:gd name="connsiteX8" fmla="*/ 2689198 w 5572749"/>
              <a:gd name="connsiteY8" fmla="*/ 2543388 h 7923916"/>
              <a:gd name="connsiteX9" fmla="*/ 2689198 w 5572749"/>
              <a:gd name="connsiteY9" fmla="*/ 4912862 h 7923916"/>
              <a:gd name="connsiteX10" fmla="*/ 0 w 5572749"/>
              <a:gd name="connsiteY10" fmla="*/ 5369387 h 7923916"/>
              <a:gd name="connsiteX11" fmla="*/ 0 w 5572749"/>
              <a:gd name="connsiteY11" fmla="*/ 2999913 h 7923916"/>
              <a:gd name="connsiteX12" fmla="*/ 5572749 w 5572749"/>
              <a:gd name="connsiteY12" fmla="*/ 2543387 h 7923916"/>
              <a:gd name="connsiteX13" fmla="*/ 5572749 w 5572749"/>
              <a:gd name="connsiteY13" fmla="*/ 4912862 h 7923916"/>
              <a:gd name="connsiteX14" fmla="*/ 2883551 w 5572749"/>
              <a:gd name="connsiteY14" fmla="*/ 5369387 h 7923916"/>
              <a:gd name="connsiteX15" fmla="*/ 2883551 w 5572749"/>
              <a:gd name="connsiteY15" fmla="*/ 2999913 h 7923916"/>
              <a:gd name="connsiteX16" fmla="*/ 2689198 w 5572749"/>
              <a:gd name="connsiteY16" fmla="*/ 1 h 7923916"/>
              <a:gd name="connsiteX17" fmla="*/ 2689198 w 5572749"/>
              <a:gd name="connsiteY17" fmla="*/ 2369475 h 7923916"/>
              <a:gd name="connsiteX18" fmla="*/ 0 w 5572749"/>
              <a:gd name="connsiteY18" fmla="*/ 2826000 h 7923916"/>
              <a:gd name="connsiteX19" fmla="*/ 0 w 5572749"/>
              <a:gd name="connsiteY19" fmla="*/ 456526 h 7923916"/>
              <a:gd name="connsiteX20" fmla="*/ 5572749 w 5572749"/>
              <a:gd name="connsiteY20" fmla="*/ 0 h 7923916"/>
              <a:gd name="connsiteX21" fmla="*/ 5572749 w 5572749"/>
              <a:gd name="connsiteY21" fmla="*/ 2369475 h 7923916"/>
              <a:gd name="connsiteX22" fmla="*/ 2883551 w 5572749"/>
              <a:gd name="connsiteY22" fmla="*/ 2826000 h 7923916"/>
              <a:gd name="connsiteX23" fmla="*/ 2883551 w 5572749"/>
              <a:gd name="connsiteY23" fmla="*/ 456526 h 792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72749" h="7923916">
                <a:moveTo>
                  <a:pt x="5572749" y="5097916"/>
                </a:moveTo>
                <a:lnTo>
                  <a:pt x="5572749" y="7467391"/>
                </a:lnTo>
                <a:lnTo>
                  <a:pt x="2883551" y="7923916"/>
                </a:lnTo>
                <a:lnTo>
                  <a:pt x="2883551" y="5554442"/>
                </a:lnTo>
                <a:close/>
                <a:moveTo>
                  <a:pt x="2689198" y="5097916"/>
                </a:moveTo>
                <a:lnTo>
                  <a:pt x="2689198" y="7467391"/>
                </a:lnTo>
                <a:lnTo>
                  <a:pt x="0" y="7923916"/>
                </a:lnTo>
                <a:lnTo>
                  <a:pt x="0" y="5554442"/>
                </a:lnTo>
                <a:close/>
                <a:moveTo>
                  <a:pt x="2689198" y="2543388"/>
                </a:moveTo>
                <a:lnTo>
                  <a:pt x="2689198" y="4912862"/>
                </a:lnTo>
                <a:lnTo>
                  <a:pt x="0" y="5369387"/>
                </a:lnTo>
                <a:lnTo>
                  <a:pt x="0" y="2999913"/>
                </a:lnTo>
                <a:close/>
                <a:moveTo>
                  <a:pt x="5572749" y="2543387"/>
                </a:moveTo>
                <a:lnTo>
                  <a:pt x="5572749" y="4912862"/>
                </a:lnTo>
                <a:lnTo>
                  <a:pt x="2883551" y="5369387"/>
                </a:lnTo>
                <a:lnTo>
                  <a:pt x="2883551" y="2999913"/>
                </a:lnTo>
                <a:close/>
                <a:moveTo>
                  <a:pt x="2689198" y="1"/>
                </a:moveTo>
                <a:lnTo>
                  <a:pt x="2689198" y="2369475"/>
                </a:lnTo>
                <a:lnTo>
                  <a:pt x="0" y="2826000"/>
                </a:lnTo>
                <a:lnTo>
                  <a:pt x="0" y="456526"/>
                </a:lnTo>
                <a:close/>
                <a:moveTo>
                  <a:pt x="5572749" y="0"/>
                </a:moveTo>
                <a:lnTo>
                  <a:pt x="5572749" y="2369475"/>
                </a:lnTo>
                <a:lnTo>
                  <a:pt x="2883551" y="2826000"/>
                </a:lnTo>
                <a:lnTo>
                  <a:pt x="2883551" y="456526"/>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1" name="Slide Number Placeholder 5">
            <a:extLst>
              <a:ext uri="{FF2B5EF4-FFF2-40B4-BE49-F238E27FC236}">
                <a16:creationId xmlns:a16="http://schemas.microsoft.com/office/drawing/2014/main" id="{BD12857A-FA01-4F15-BFC4-268862B00096}"/>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2333773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Picture Placeholder 7">
            <a:extLst>
              <a:ext uri="{FF2B5EF4-FFF2-40B4-BE49-F238E27FC236}">
                <a16:creationId xmlns:a16="http://schemas.microsoft.com/office/drawing/2014/main" id="{B5F53574-1B21-4488-86E6-CA7AA06E7BA3}"/>
              </a:ext>
            </a:extLst>
          </p:cNvPr>
          <p:cNvSpPr>
            <a:spLocks noGrp="1"/>
          </p:cNvSpPr>
          <p:nvPr>
            <p:ph type="pic" sz="quarter" idx="12"/>
          </p:nvPr>
        </p:nvSpPr>
        <p:spPr>
          <a:xfrm>
            <a:off x="6604107" y="1428720"/>
            <a:ext cx="4445498" cy="4458754"/>
          </a:xfrm>
          <a:custGeom>
            <a:avLst/>
            <a:gdLst>
              <a:gd name="connsiteX0" fmla="*/ 0 w 4445498"/>
              <a:gd name="connsiteY0" fmla="*/ 2694085 h 4458754"/>
              <a:gd name="connsiteX1" fmla="*/ 2348671 w 4445498"/>
              <a:gd name="connsiteY1" fmla="*/ 2694085 h 4458754"/>
              <a:gd name="connsiteX2" fmla="*/ 2348671 w 4445498"/>
              <a:gd name="connsiteY2" fmla="*/ 4458754 h 4458754"/>
              <a:gd name="connsiteX3" fmla="*/ 0 w 4445498"/>
              <a:gd name="connsiteY3" fmla="*/ 4458754 h 4458754"/>
              <a:gd name="connsiteX4" fmla="*/ 2683996 w 4445498"/>
              <a:gd name="connsiteY4" fmla="*/ 2106919 h 4458754"/>
              <a:gd name="connsiteX5" fmla="*/ 3858332 w 4445498"/>
              <a:gd name="connsiteY5" fmla="*/ 2106919 h 4458754"/>
              <a:gd name="connsiteX6" fmla="*/ 3858332 w 4445498"/>
              <a:gd name="connsiteY6" fmla="*/ 3281255 h 4458754"/>
              <a:gd name="connsiteX7" fmla="*/ 2683996 w 4445498"/>
              <a:gd name="connsiteY7" fmla="*/ 3281255 h 4458754"/>
              <a:gd name="connsiteX8" fmla="*/ 2683996 w 4445498"/>
              <a:gd name="connsiteY8" fmla="*/ 1 h 4458754"/>
              <a:gd name="connsiteX9" fmla="*/ 4445498 w 4445498"/>
              <a:gd name="connsiteY9" fmla="*/ 1 h 4458754"/>
              <a:gd name="connsiteX10" fmla="*/ 4445498 w 4445498"/>
              <a:gd name="connsiteY10" fmla="*/ 1761503 h 4458754"/>
              <a:gd name="connsiteX11" fmla="*/ 2683996 w 4445498"/>
              <a:gd name="connsiteY11" fmla="*/ 1761503 h 4458754"/>
              <a:gd name="connsiteX12" fmla="*/ 587171 w 4445498"/>
              <a:gd name="connsiteY12" fmla="*/ 0 h 4458754"/>
              <a:gd name="connsiteX13" fmla="*/ 2348673 w 4445498"/>
              <a:gd name="connsiteY13" fmla="*/ 0 h 4458754"/>
              <a:gd name="connsiteX14" fmla="*/ 2348673 w 4445498"/>
              <a:gd name="connsiteY14" fmla="*/ 2348669 h 4458754"/>
              <a:gd name="connsiteX15" fmla="*/ 587171 w 4445498"/>
              <a:gd name="connsiteY15" fmla="*/ 2348669 h 445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5498" h="4458754">
                <a:moveTo>
                  <a:pt x="0" y="2694085"/>
                </a:moveTo>
                <a:lnTo>
                  <a:pt x="2348671" y="2694085"/>
                </a:lnTo>
                <a:lnTo>
                  <a:pt x="2348671" y="4458754"/>
                </a:lnTo>
                <a:lnTo>
                  <a:pt x="0" y="4458754"/>
                </a:lnTo>
                <a:close/>
                <a:moveTo>
                  <a:pt x="2683996" y="2106919"/>
                </a:moveTo>
                <a:lnTo>
                  <a:pt x="3858332" y="2106919"/>
                </a:lnTo>
                <a:lnTo>
                  <a:pt x="3858332" y="3281255"/>
                </a:lnTo>
                <a:lnTo>
                  <a:pt x="2683996" y="3281255"/>
                </a:lnTo>
                <a:close/>
                <a:moveTo>
                  <a:pt x="2683996" y="1"/>
                </a:moveTo>
                <a:lnTo>
                  <a:pt x="4445498" y="1"/>
                </a:lnTo>
                <a:lnTo>
                  <a:pt x="4445498" y="1761503"/>
                </a:lnTo>
                <a:lnTo>
                  <a:pt x="2683996" y="1761503"/>
                </a:lnTo>
                <a:close/>
                <a:moveTo>
                  <a:pt x="587171" y="0"/>
                </a:moveTo>
                <a:lnTo>
                  <a:pt x="2348673" y="0"/>
                </a:lnTo>
                <a:lnTo>
                  <a:pt x="2348673" y="2348669"/>
                </a:lnTo>
                <a:lnTo>
                  <a:pt x="587171" y="2348669"/>
                </a:lnTo>
                <a:close/>
              </a:path>
            </a:pathLst>
          </a:custGeom>
        </p:spPr>
        <p:txBody>
          <a:bodyPr wrap="square">
            <a:noAutofit/>
          </a:bodyPr>
          <a:lstStyle>
            <a:lvl1pPr>
              <a:defRPr sz="1000"/>
            </a:lvl1pPr>
          </a:lstStyle>
          <a:p>
            <a:endParaRPr lang="en-US" dirty="0"/>
          </a:p>
        </p:txBody>
      </p:sp>
      <p:sp>
        <p:nvSpPr>
          <p:cNvPr id="5" name="Slide Number Placeholder 5">
            <a:extLst>
              <a:ext uri="{FF2B5EF4-FFF2-40B4-BE49-F238E27FC236}">
                <a16:creationId xmlns:a16="http://schemas.microsoft.com/office/drawing/2014/main" id="{A28246E7-1DC9-4B97-836F-56DBE03582DE}"/>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579443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F0C9-88A9-4D0D-BB4E-479AFCE0DE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5074E2-81D6-48EA-AC25-C36E005567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46FF7A-932B-4364-BFA1-CBB8A92094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E3E00E-F0A4-414A-904D-3BF148E35B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7C67BA-4606-48A2-BCB0-B6BEADF722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3980F9-4B10-4B04-8CB2-DB2855A54EBC}"/>
              </a:ext>
            </a:extLst>
          </p:cNvPr>
          <p:cNvSpPr>
            <a:spLocks noGrp="1"/>
          </p:cNvSpPr>
          <p:nvPr>
            <p:ph type="dt" sz="half" idx="10"/>
          </p:nvPr>
        </p:nvSpPr>
        <p:spPr/>
        <p:txBody>
          <a:bodyPr/>
          <a:lstStyle/>
          <a:p>
            <a:fld id="{986A24D4-59BC-4BFB-A8B5-66D95390914A}" type="datetimeFigureOut">
              <a:rPr lang="en-US" smtClean="0"/>
              <a:t>19/04/2021</a:t>
            </a:fld>
            <a:endParaRPr lang="en-US"/>
          </a:p>
        </p:txBody>
      </p:sp>
      <p:sp>
        <p:nvSpPr>
          <p:cNvPr id="8" name="Footer Placeholder 7">
            <a:extLst>
              <a:ext uri="{FF2B5EF4-FFF2-40B4-BE49-F238E27FC236}">
                <a16:creationId xmlns:a16="http://schemas.microsoft.com/office/drawing/2014/main" id="{37AC1A89-56F6-401C-B960-BCA11E853D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05E1A4-DF12-4C70-928E-4EA33CAE5448}"/>
              </a:ext>
            </a:extLst>
          </p:cNvPr>
          <p:cNvSpPr>
            <a:spLocks noGrp="1"/>
          </p:cNvSpPr>
          <p:nvPr>
            <p:ph type="sldNum" sz="quarter" idx="12"/>
          </p:nvPr>
        </p:nvSpPr>
        <p:spPr/>
        <p:txBody>
          <a:bodyPr/>
          <a:lstStyle/>
          <a:p>
            <a:fld id="{411E17E9-AF03-486F-B8E6-18D345466EB8}" type="slidenum">
              <a:rPr lang="en-US" smtClean="0"/>
              <a:t>‹#›</a:t>
            </a:fld>
            <a:endParaRPr lang="en-US"/>
          </a:p>
        </p:txBody>
      </p:sp>
    </p:spTree>
    <p:extLst>
      <p:ext uri="{BB962C8B-B14F-4D97-AF65-F5344CB8AC3E}">
        <p14:creationId xmlns:p14="http://schemas.microsoft.com/office/powerpoint/2010/main" val="2341282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696A-83AB-474B-879E-8F231B3787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2AB2C1-83D7-47C2-B032-D76F96665898}"/>
              </a:ext>
            </a:extLst>
          </p:cNvPr>
          <p:cNvSpPr>
            <a:spLocks noGrp="1"/>
          </p:cNvSpPr>
          <p:nvPr>
            <p:ph type="dt" sz="half" idx="10"/>
          </p:nvPr>
        </p:nvSpPr>
        <p:spPr/>
        <p:txBody>
          <a:bodyPr/>
          <a:lstStyle/>
          <a:p>
            <a:fld id="{986A24D4-59BC-4BFB-A8B5-66D95390914A}" type="datetimeFigureOut">
              <a:rPr lang="en-US" smtClean="0"/>
              <a:t>19/04/2021</a:t>
            </a:fld>
            <a:endParaRPr lang="en-US"/>
          </a:p>
        </p:txBody>
      </p:sp>
      <p:sp>
        <p:nvSpPr>
          <p:cNvPr id="4" name="Footer Placeholder 3">
            <a:extLst>
              <a:ext uri="{FF2B5EF4-FFF2-40B4-BE49-F238E27FC236}">
                <a16:creationId xmlns:a16="http://schemas.microsoft.com/office/drawing/2014/main" id="{1DAF08D4-F57A-403A-9A13-8C50AB57C9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B311B5-EE25-41DA-B037-8F88EAD76F55}"/>
              </a:ext>
            </a:extLst>
          </p:cNvPr>
          <p:cNvSpPr>
            <a:spLocks noGrp="1"/>
          </p:cNvSpPr>
          <p:nvPr>
            <p:ph type="sldNum" sz="quarter" idx="12"/>
          </p:nvPr>
        </p:nvSpPr>
        <p:spPr/>
        <p:txBody>
          <a:bodyPr/>
          <a:lstStyle/>
          <a:p>
            <a:fld id="{411E17E9-AF03-486F-B8E6-18D345466EB8}" type="slidenum">
              <a:rPr lang="en-US" smtClean="0"/>
              <a:t>‹#›</a:t>
            </a:fld>
            <a:endParaRPr lang="en-US"/>
          </a:p>
        </p:txBody>
      </p:sp>
    </p:spTree>
    <p:extLst>
      <p:ext uri="{BB962C8B-B14F-4D97-AF65-F5344CB8AC3E}">
        <p14:creationId xmlns:p14="http://schemas.microsoft.com/office/powerpoint/2010/main" val="2315999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EBF4BF-6775-47E8-B51A-8B816E836133}"/>
              </a:ext>
            </a:extLst>
          </p:cNvPr>
          <p:cNvSpPr>
            <a:spLocks noGrp="1"/>
          </p:cNvSpPr>
          <p:nvPr>
            <p:ph type="dt" sz="half" idx="10"/>
          </p:nvPr>
        </p:nvSpPr>
        <p:spPr/>
        <p:txBody>
          <a:bodyPr/>
          <a:lstStyle/>
          <a:p>
            <a:fld id="{986A24D4-59BC-4BFB-A8B5-66D95390914A}" type="datetimeFigureOut">
              <a:rPr lang="en-US" smtClean="0"/>
              <a:t>19/04/2021</a:t>
            </a:fld>
            <a:endParaRPr lang="en-US"/>
          </a:p>
        </p:txBody>
      </p:sp>
      <p:sp>
        <p:nvSpPr>
          <p:cNvPr id="3" name="Footer Placeholder 2">
            <a:extLst>
              <a:ext uri="{FF2B5EF4-FFF2-40B4-BE49-F238E27FC236}">
                <a16:creationId xmlns:a16="http://schemas.microsoft.com/office/drawing/2014/main" id="{0E85EAF4-8E89-471C-A9F7-D41617A13A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90EA4F-384B-47C2-9D50-CDA91A5E2054}"/>
              </a:ext>
            </a:extLst>
          </p:cNvPr>
          <p:cNvSpPr>
            <a:spLocks noGrp="1"/>
          </p:cNvSpPr>
          <p:nvPr>
            <p:ph type="sldNum" sz="quarter" idx="12"/>
          </p:nvPr>
        </p:nvSpPr>
        <p:spPr/>
        <p:txBody>
          <a:bodyPr/>
          <a:lstStyle/>
          <a:p>
            <a:fld id="{411E17E9-AF03-486F-B8E6-18D345466EB8}" type="slidenum">
              <a:rPr lang="en-US" smtClean="0"/>
              <a:t>‹#›</a:t>
            </a:fld>
            <a:endParaRPr lang="en-US"/>
          </a:p>
        </p:txBody>
      </p:sp>
    </p:spTree>
    <p:extLst>
      <p:ext uri="{BB962C8B-B14F-4D97-AF65-F5344CB8AC3E}">
        <p14:creationId xmlns:p14="http://schemas.microsoft.com/office/powerpoint/2010/main" val="2013413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416A-93CC-42B7-9563-9EA1891D5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C56D2B-056B-4682-A840-2178C8A19B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E19D22-4B3E-4660-B324-011C35ADE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7DC9C8-3B85-46A3-8F34-0ABA22AED1BE}"/>
              </a:ext>
            </a:extLst>
          </p:cNvPr>
          <p:cNvSpPr>
            <a:spLocks noGrp="1"/>
          </p:cNvSpPr>
          <p:nvPr>
            <p:ph type="dt" sz="half" idx="10"/>
          </p:nvPr>
        </p:nvSpPr>
        <p:spPr/>
        <p:txBody>
          <a:bodyPr/>
          <a:lstStyle/>
          <a:p>
            <a:fld id="{986A24D4-59BC-4BFB-A8B5-66D95390914A}" type="datetimeFigureOut">
              <a:rPr lang="en-US" smtClean="0"/>
              <a:t>19/04/2021</a:t>
            </a:fld>
            <a:endParaRPr lang="en-US"/>
          </a:p>
        </p:txBody>
      </p:sp>
      <p:sp>
        <p:nvSpPr>
          <p:cNvPr id="6" name="Footer Placeholder 5">
            <a:extLst>
              <a:ext uri="{FF2B5EF4-FFF2-40B4-BE49-F238E27FC236}">
                <a16:creationId xmlns:a16="http://schemas.microsoft.com/office/drawing/2014/main" id="{6448CBC1-8A3C-4807-8AD4-66D689A60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1280C-150B-4AFC-B3B0-6EDDE8D98E07}"/>
              </a:ext>
            </a:extLst>
          </p:cNvPr>
          <p:cNvSpPr>
            <a:spLocks noGrp="1"/>
          </p:cNvSpPr>
          <p:nvPr>
            <p:ph type="sldNum" sz="quarter" idx="12"/>
          </p:nvPr>
        </p:nvSpPr>
        <p:spPr/>
        <p:txBody>
          <a:bodyPr/>
          <a:lstStyle/>
          <a:p>
            <a:fld id="{411E17E9-AF03-486F-B8E6-18D345466EB8}" type="slidenum">
              <a:rPr lang="en-US" smtClean="0"/>
              <a:t>‹#›</a:t>
            </a:fld>
            <a:endParaRPr lang="en-US"/>
          </a:p>
        </p:txBody>
      </p:sp>
    </p:spTree>
    <p:extLst>
      <p:ext uri="{BB962C8B-B14F-4D97-AF65-F5344CB8AC3E}">
        <p14:creationId xmlns:p14="http://schemas.microsoft.com/office/powerpoint/2010/main" val="403749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0007-E964-44F6-B7CE-FDD6969076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B6C5FB-E574-4959-A9DD-5CD1F5882E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D2653F-9D15-4D43-86EC-B2ADA63FC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3340B0-2C64-4362-8098-EB57B5661B02}"/>
              </a:ext>
            </a:extLst>
          </p:cNvPr>
          <p:cNvSpPr>
            <a:spLocks noGrp="1"/>
          </p:cNvSpPr>
          <p:nvPr>
            <p:ph type="dt" sz="half" idx="10"/>
          </p:nvPr>
        </p:nvSpPr>
        <p:spPr/>
        <p:txBody>
          <a:bodyPr/>
          <a:lstStyle/>
          <a:p>
            <a:fld id="{986A24D4-59BC-4BFB-A8B5-66D95390914A}" type="datetimeFigureOut">
              <a:rPr lang="en-US" smtClean="0"/>
              <a:t>19/04/2021</a:t>
            </a:fld>
            <a:endParaRPr lang="en-US"/>
          </a:p>
        </p:txBody>
      </p:sp>
      <p:sp>
        <p:nvSpPr>
          <p:cNvPr id="6" name="Footer Placeholder 5">
            <a:extLst>
              <a:ext uri="{FF2B5EF4-FFF2-40B4-BE49-F238E27FC236}">
                <a16:creationId xmlns:a16="http://schemas.microsoft.com/office/drawing/2014/main" id="{BE8A3CDE-7F76-4D07-A161-0B3131BA7A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854D76-DAEF-4930-9D4B-EA4180F15660}"/>
              </a:ext>
            </a:extLst>
          </p:cNvPr>
          <p:cNvSpPr>
            <a:spLocks noGrp="1"/>
          </p:cNvSpPr>
          <p:nvPr>
            <p:ph type="sldNum" sz="quarter" idx="12"/>
          </p:nvPr>
        </p:nvSpPr>
        <p:spPr/>
        <p:txBody>
          <a:bodyPr/>
          <a:lstStyle/>
          <a:p>
            <a:fld id="{411E17E9-AF03-486F-B8E6-18D345466EB8}" type="slidenum">
              <a:rPr lang="en-US" smtClean="0"/>
              <a:t>‹#›</a:t>
            </a:fld>
            <a:endParaRPr lang="en-US"/>
          </a:p>
        </p:txBody>
      </p:sp>
    </p:spTree>
    <p:extLst>
      <p:ext uri="{BB962C8B-B14F-4D97-AF65-F5344CB8AC3E}">
        <p14:creationId xmlns:p14="http://schemas.microsoft.com/office/powerpoint/2010/main" val="5508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EB2C0C-B740-4143-B798-471ACE410D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6CF6B1-EACA-430F-BFD4-F322830639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690E41-8D0B-4122-BA42-1936C84B3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A24D4-59BC-4BFB-A8B5-66D95390914A}" type="datetimeFigureOut">
              <a:rPr lang="en-US" smtClean="0"/>
              <a:t>19/04/2021</a:t>
            </a:fld>
            <a:endParaRPr lang="en-US"/>
          </a:p>
        </p:txBody>
      </p:sp>
      <p:sp>
        <p:nvSpPr>
          <p:cNvPr id="5" name="Footer Placeholder 4">
            <a:extLst>
              <a:ext uri="{FF2B5EF4-FFF2-40B4-BE49-F238E27FC236}">
                <a16:creationId xmlns:a16="http://schemas.microsoft.com/office/drawing/2014/main" id="{8637C822-218E-433F-8C54-8C3CC3790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03103B-70F1-4C3B-ADD6-FE1ED67461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E17E9-AF03-486F-B8E6-18D345466EB8}" type="slidenum">
              <a:rPr lang="en-US" smtClean="0"/>
              <a:t>‹#›</a:t>
            </a:fld>
            <a:endParaRPr lang="en-US"/>
          </a:p>
        </p:txBody>
      </p:sp>
    </p:spTree>
    <p:extLst>
      <p:ext uri="{BB962C8B-B14F-4D97-AF65-F5344CB8AC3E}">
        <p14:creationId xmlns:p14="http://schemas.microsoft.com/office/powerpoint/2010/main" val="3696733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CEC88C8-89A7-42B7-80DE-9DF045F14F2C}"/>
              </a:ext>
            </a:extLst>
          </p:cNvPr>
          <p:cNvCxnSpPr>
            <a:cxnSpLocks/>
          </p:cNvCxnSpPr>
          <p:nvPr userDrawn="1"/>
        </p:nvCxnSpPr>
        <p:spPr>
          <a:xfrm>
            <a:off x="10583501"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02B30E-800A-4101-903A-DADBC898A2A8}"/>
              </a:ext>
            </a:extLst>
          </p:cNvPr>
          <p:cNvCxnSpPr>
            <a:cxnSpLocks/>
          </p:cNvCxnSpPr>
          <p:nvPr userDrawn="1"/>
        </p:nvCxnSpPr>
        <p:spPr>
          <a:xfrm rot="16200000">
            <a:off x="11266721"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2D5AAB-44AF-4C63-AE8C-48C614933B2B}"/>
              </a:ext>
            </a:extLst>
          </p:cNvPr>
          <p:cNvCxnSpPr>
            <a:cxnSpLocks/>
          </p:cNvCxnSpPr>
          <p:nvPr userDrawn="1"/>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AEDF7D-FBF0-4EA3-973A-A6891AAB4704}"/>
              </a:ext>
            </a:extLst>
          </p:cNvPr>
          <p:cNvCxnSpPr>
            <a:cxnSpLocks/>
          </p:cNvCxnSpPr>
          <p:nvPr userDrawn="1"/>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E121C4A-49D1-49F3-9849-AA9DE8A98E1A}"/>
              </a:ext>
            </a:extLst>
          </p:cNvPr>
          <p:cNvSpPr/>
          <p:nvPr userDrawn="1"/>
        </p:nvSpPr>
        <p:spPr>
          <a:xfrm>
            <a:off x="10492046"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a:extLst>
              <a:ext uri="{FF2B5EF4-FFF2-40B4-BE49-F238E27FC236}">
                <a16:creationId xmlns:a16="http://schemas.microsoft.com/office/drawing/2014/main" id="{76588786-5B64-49B9-BD35-2007D8641F4D}"/>
              </a:ext>
            </a:extLst>
          </p:cNvPr>
          <p:cNvSpPr/>
          <p:nvPr userDrawn="1"/>
        </p:nvSpPr>
        <p:spPr>
          <a:xfrm>
            <a:off x="-482368"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725E847F-AF90-4785-B7F4-CA7229DE6985}"/>
              </a:ext>
            </a:extLst>
          </p:cNvPr>
          <p:cNvSpPr/>
          <p:nvPr userDrawn="1"/>
        </p:nvSpPr>
        <p:spPr>
          <a:xfrm>
            <a:off x="-849977"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231873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742F495-10C4-4D6E-94F3-C690AF89DA83}"/>
              </a:ext>
            </a:extLst>
          </p:cNvPr>
          <p:cNvCxnSpPr>
            <a:cxnSpLocks/>
          </p:cNvCxnSpPr>
          <p:nvPr userDrawn="1"/>
        </p:nvCxnSpPr>
        <p:spPr>
          <a:xfrm flipH="1">
            <a:off x="223084"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F004DB93-FA13-4E6B-B782-7B31A84FECF3}"/>
              </a:ext>
            </a:extLst>
          </p:cNvPr>
          <p:cNvCxnSpPr>
            <a:cxnSpLocks/>
          </p:cNvCxnSpPr>
          <p:nvPr userDrawn="1"/>
        </p:nvCxnSpPr>
        <p:spPr>
          <a:xfrm rot="5400000" flipH="1">
            <a:off x="-62448"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D4D8EC43-0BFA-46A6-A803-E95ED2FAA545}"/>
              </a:ext>
            </a:extLst>
          </p:cNvPr>
          <p:cNvGrpSpPr/>
          <p:nvPr userDrawn="1"/>
        </p:nvGrpSpPr>
        <p:grpSpPr>
          <a:xfrm flipH="1">
            <a:off x="11156277" y="4961299"/>
            <a:ext cx="856034" cy="1604871"/>
            <a:chOff x="165370" y="4961299"/>
            <a:chExt cx="856034" cy="1604871"/>
          </a:xfrm>
        </p:grpSpPr>
        <p:cxnSp>
          <p:nvCxnSpPr>
            <p:cNvPr id="5" name="Straight Connector 4">
              <a:extLst>
                <a:ext uri="{FF2B5EF4-FFF2-40B4-BE49-F238E27FC236}">
                  <a16:creationId xmlns:a16="http://schemas.microsoft.com/office/drawing/2014/main" id="{673CEFBA-70ED-4434-BE10-9DBB79BE4F3A}"/>
                </a:ext>
              </a:extLst>
            </p:cNvPr>
            <p:cNvCxnSpPr>
              <a:cxnSpLocks/>
            </p:cNvCxnSpPr>
            <p:nvPr/>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F8440A8-AD0D-4891-B192-255E927EB482}"/>
                </a:ext>
              </a:extLst>
            </p:cNvPr>
            <p:cNvCxnSpPr>
              <a:cxnSpLocks/>
            </p:cNvCxnSpPr>
            <p:nvPr/>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148C8614-30F5-4605-B52B-F028F577CAA8}"/>
              </a:ext>
            </a:extLst>
          </p:cNvPr>
          <p:cNvSpPr/>
          <p:nvPr userDrawn="1"/>
        </p:nvSpPr>
        <p:spPr>
          <a:xfrm>
            <a:off x="0"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7">
            <a:extLst>
              <a:ext uri="{FF2B5EF4-FFF2-40B4-BE49-F238E27FC236}">
                <a16:creationId xmlns:a16="http://schemas.microsoft.com/office/drawing/2014/main" id="{613E0325-E9FD-456F-B71D-EBAC32D7665C}"/>
              </a:ext>
            </a:extLst>
          </p:cNvPr>
          <p:cNvSpPr/>
          <p:nvPr userDrawn="1"/>
        </p:nvSpPr>
        <p:spPr>
          <a:xfrm>
            <a:off x="11704327"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489D11E6-43C0-44A7-8208-BE51B49CC593}"/>
              </a:ext>
            </a:extLst>
          </p:cNvPr>
          <p:cNvSpPr/>
          <p:nvPr userDrawn="1"/>
        </p:nvSpPr>
        <p:spPr>
          <a:xfrm>
            <a:off x="11336718"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40085484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19.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6.sv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1598293" y="5063127"/>
            <a:ext cx="8995410" cy="588220"/>
          </a:xfrm>
        </p:spPr>
        <p:txBody>
          <a:bodyPr/>
          <a:lstStyle/>
          <a:p>
            <a:pPr>
              <a:lnSpc>
                <a:spcPct val="150000"/>
              </a:lnSpc>
            </a:pPr>
            <a:r>
              <a:rPr lang="en-ID" sz="1600" b="1" spc="600" dirty="0">
                <a:solidFill>
                  <a:schemeClr val="tx1"/>
                </a:solidFill>
                <a:latin typeface="+mj-lt"/>
                <a:ea typeface="Open Sans" panose="020B0606030504020204" pitchFamily="34" charset="0"/>
                <a:cs typeface="Open Sans" panose="020B0606030504020204" pitchFamily="34" charset="0"/>
              </a:rPr>
              <a:t>Hephaestus: Abhi Lad, </a:t>
            </a:r>
            <a:r>
              <a:rPr lang="en-ID" sz="1600" b="1" spc="600" dirty="0" err="1">
                <a:solidFill>
                  <a:schemeClr val="tx1"/>
                </a:solidFill>
                <a:latin typeface="+mj-lt"/>
                <a:ea typeface="Open Sans" panose="020B0606030504020204" pitchFamily="34" charset="0"/>
                <a:cs typeface="Open Sans" panose="020B0606030504020204" pitchFamily="34" charset="0"/>
              </a:rPr>
              <a:t>Sajan</a:t>
            </a:r>
            <a:r>
              <a:rPr lang="en-ID" sz="1600" b="1" spc="600" dirty="0">
                <a:solidFill>
                  <a:schemeClr val="tx1"/>
                </a:solidFill>
                <a:latin typeface="+mj-lt"/>
                <a:ea typeface="Open Sans" panose="020B0606030504020204" pitchFamily="34" charset="0"/>
                <a:cs typeface="Open Sans" panose="020B0606030504020204" pitchFamily="34" charset="0"/>
              </a:rPr>
              <a:t> Gohil</a:t>
            </a:r>
          </a:p>
          <a:p>
            <a:pPr>
              <a:lnSpc>
                <a:spcPct val="150000"/>
              </a:lnSpc>
            </a:pPr>
            <a:r>
              <a:rPr lang="en-ID" sz="1600" b="1" spc="600" dirty="0">
                <a:solidFill>
                  <a:schemeClr val="tx1"/>
                </a:solidFill>
                <a:latin typeface="+mj-lt"/>
                <a:ea typeface="Open Sans" panose="020B0606030504020204" pitchFamily="34" charset="0"/>
                <a:cs typeface="Open Sans" panose="020B0606030504020204" pitchFamily="34" charset="0"/>
              </a:rPr>
              <a:t>Country: India</a:t>
            </a:r>
            <a:endParaRPr lang="en-US" sz="1600" b="1" spc="600" dirty="0">
              <a:solidFill>
                <a:schemeClr val="tx1"/>
              </a:solidFill>
              <a:latin typeface="+mj-lt"/>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4443" y="2050931"/>
            <a:ext cx="11363111" cy="1378069"/>
          </a:xfrm>
        </p:spPr>
        <p:txBody>
          <a:bodyPr/>
          <a:lstStyle/>
          <a:p>
            <a:r>
              <a:rPr lang="en-US" sz="2800" dirty="0">
                <a:ea typeface="Arial" panose="020B0604020202020204" pitchFamily="34" charset="0"/>
                <a:cs typeface="Cambria" panose="02040503050406030204" pitchFamily="18" charset="0"/>
              </a:rPr>
              <a:t>GCOA &amp; WSIS 2021 HACKATHON PRESENTATION</a:t>
            </a:r>
            <a:br>
              <a:rPr lang="en" sz="3200" dirty="0">
                <a:ea typeface="Arial" panose="020B0604020202020204" pitchFamily="34" charset="0"/>
                <a:cs typeface="Cambria" panose="02040503050406030204" pitchFamily="18" charset="0"/>
              </a:rPr>
            </a:br>
            <a:br>
              <a:rPr lang="en" sz="3200" dirty="0">
                <a:ea typeface="Arial" panose="020B0604020202020204" pitchFamily="34" charset="0"/>
                <a:cs typeface="Cambria" panose="02040503050406030204" pitchFamily="18" charset="0"/>
              </a:rPr>
            </a:br>
            <a:r>
              <a:rPr lang="en" sz="3200" b="1" dirty="0">
                <a:ea typeface="Arial" panose="020B0604020202020204" pitchFamily="34" charset="0"/>
                <a:cs typeface="Cambria" panose="02040503050406030204" pitchFamily="18" charset="0"/>
              </a:rPr>
              <a:t>AGEING BETTER WITH ICTs:</a:t>
            </a:r>
            <a:br>
              <a:rPr lang="en-CH" sz="3200" b="1" dirty="0">
                <a:ea typeface="Arial" panose="020B0604020202020204" pitchFamily="34" charset="0"/>
              </a:rPr>
            </a:br>
            <a:r>
              <a:rPr lang="en" sz="3200" b="1" dirty="0">
                <a:ea typeface="Arial" panose="020B0604020202020204" pitchFamily="34" charset="0"/>
                <a:cs typeface="Cambria" panose="02040503050406030204" pitchFamily="18" charset="0"/>
              </a:rPr>
              <a:t>Building a Brighter Future for Older Persons through ICT Innovation</a:t>
            </a:r>
            <a:endParaRPr lang="en-ID" sz="3200" b="1" dirty="0">
              <a:solidFill>
                <a:schemeClr val="accent1"/>
              </a:solidFill>
            </a:endParaRPr>
          </a:p>
        </p:txBody>
      </p:sp>
    </p:spTree>
    <p:extLst>
      <p:ext uri="{BB962C8B-B14F-4D97-AF65-F5344CB8AC3E}">
        <p14:creationId xmlns:p14="http://schemas.microsoft.com/office/powerpoint/2010/main" val="270642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414444" y="871666"/>
            <a:ext cx="11363111" cy="588220"/>
          </a:xfrm>
        </p:spPr>
        <p:txBody>
          <a:bodyPr/>
          <a:lstStyle/>
          <a:p>
            <a:r>
              <a:rPr lang="en-ID" sz="1600" b="1" dirty="0"/>
              <a:t>Costs and Market Scalability</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a:t>Our Solution</a:t>
            </a:r>
          </a:p>
        </p:txBody>
      </p:sp>
      <p:sp>
        <p:nvSpPr>
          <p:cNvPr id="19" name="Rectangle 18">
            <a:extLst>
              <a:ext uri="{FF2B5EF4-FFF2-40B4-BE49-F238E27FC236}">
                <a16:creationId xmlns:a16="http://schemas.microsoft.com/office/drawing/2014/main" id="{6DE0CF14-5E01-4157-8249-021AA54F56AE}"/>
              </a:ext>
            </a:extLst>
          </p:cNvPr>
          <p:cNvSpPr/>
          <p:nvPr/>
        </p:nvSpPr>
        <p:spPr>
          <a:xfrm>
            <a:off x="984711" y="1886926"/>
            <a:ext cx="3945508" cy="1597232"/>
          </a:xfrm>
          <a:prstGeom prst="rect">
            <a:avLst/>
          </a:prstGeom>
        </p:spPr>
        <p:txBody>
          <a:bodyPr wrap="square">
            <a:spAutoFit/>
          </a:bodyPr>
          <a:lstStyle/>
          <a:p>
            <a:pPr marL="0" marR="0" lvl="0" indent="0" algn="just" defTabSz="457200" eaLnBrk="1" fontAlgn="auto" latinLnBrk="0" hangingPunct="1">
              <a:lnSpc>
                <a:spcPct val="150000"/>
              </a:lnSpc>
              <a:spcBef>
                <a:spcPts val="0"/>
              </a:spcBef>
              <a:spcAft>
                <a:spcPts val="0"/>
              </a:spcAft>
              <a:buClr>
                <a:srgbClr val="4B5554"/>
              </a:buClr>
              <a:buSzTx/>
              <a:buFontTx/>
              <a:buNone/>
              <a:tabLst/>
              <a:defRPr/>
            </a:pPr>
            <a:r>
              <a:rPr kumimoji="0" lang="en-US" sz="1400" b="1" i="0" u="none" strike="noStrike" kern="0" cap="none" spc="0" normalizeH="0" baseline="0" noProof="0" dirty="0">
                <a:ln>
                  <a:noFill/>
                </a:ln>
                <a:solidFill>
                  <a:schemeClr val="accent2"/>
                </a:solidFill>
                <a:effectLst/>
                <a:uLnTx/>
                <a:uFillTx/>
              </a:rPr>
              <a:t>Associated</a:t>
            </a:r>
            <a:r>
              <a:rPr kumimoji="0" lang="en-US" sz="1400" b="1" i="0" u="none" strike="noStrike" kern="0" cap="none" spc="0" normalizeH="0" noProof="0" dirty="0">
                <a:ln>
                  <a:noFill/>
                </a:ln>
                <a:solidFill>
                  <a:schemeClr val="accent2"/>
                </a:solidFill>
                <a:effectLst/>
                <a:uLnTx/>
                <a:uFillTx/>
              </a:rPr>
              <a:t> Costs</a:t>
            </a:r>
          </a:p>
          <a:p>
            <a:pPr marL="285750" marR="0" lvl="0" indent="-285750" algn="just" defTabSz="457200" eaLnBrk="1" fontAlgn="auto" latinLnBrk="0" hangingPunct="1">
              <a:lnSpc>
                <a:spcPct val="150000"/>
              </a:lnSpc>
              <a:spcBef>
                <a:spcPts val="0"/>
              </a:spcBef>
              <a:spcAft>
                <a:spcPts val="0"/>
              </a:spcAft>
              <a:buClr>
                <a:srgbClr val="4B5554"/>
              </a:buClr>
              <a:buSzTx/>
              <a:buFont typeface="Arial" panose="020B0604020202020204" pitchFamily="34" charset="0"/>
              <a:buChar char="•"/>
              <a:tabLst/>
              <a:defRPr/>
            </a:pPr>
            <a:r>
              <a:rPr kumimoji="0" lang="en-US" sz="1400" b="0" i="0" u="none" strike="noStrike" kern="0" cap="none" spc="0" normalizeH="0" baseline="0" noProof="0" dirty="0">
                <a:ln>
                  <a:noFill/>
                </a:ln>
                <a:solidFill>
                  <a:srgbClr val="F9F9F9"/>
                </a:solidFill>
                <a:effectLst/>
                <a:uLnTx/>
                <a:uFillTx/>
              </a:rPr>
              <a:t>Software Development</a:t>
            </a:r>
          </a:p>
          <a:p>
            <a:pPr marL="285750" marR="0" lvl="0" indent="-285750" algn="just" defTabSz="457200" eaLnBrk="1" fontAlgn="auto" latinLnBrk="0" hangingPunct="1">
              <a:lnSpc>
                <a:spcPct val="150000"/>
              </a:lnSpc>
              <a:spcBef>
                <a:spcPts val="0"/>
              </a:spcBef>
              <a:spcAft>
                <a:spcPts val="0"/>
              </a:spcAft>
              <a:buClr>
                <a:srgbClr val="4B5554"/>
              </a:buClr>
              <a:buSzTx/>
              <a:buFont typeface="Arial" panose="020B0604020202020204" pitchFamily="34" charset="0"/>
              <a:buChar char="•"/>
              <a:tabLst/>
              <a:defRPr/>
            </a:pPr>
            <a:r>
              <a:rPr lang="en-US" sz="1400" kern="0" dirty="0">
                <a:solidFill>
                  <a:srgbClr val="F9F9F9"/>
                </a:solidFill>
              </a:rPr>
              <a:t>Designing Hardware</a:t>
            </a:r>
          </a:p>
          <a:p>
            <a:pPr marL="285750" marR="0" lvl="0" indent="-285750" algn="just" defTabSz="457200" eaLnBrk="1" fontAlgn="auto" latinLnBrk="0" hangingPunct="1">
              <a:lnSpc>
                <a:spcPct val="150000"/>
              </a:lnSpc>
              <a:spcBef>
                <a:spcPts val="0"/>
              </a:spcBef>
              <a:spcAft>
                <a:spcPts val="0"/>
              </a:spcAft>
              <a:buClr>
                <a:srgbClr val="4B5554"/>
              </a:buClr>
              <a:buSzTx/>
              <a:buFont typeface="Arial" panose="020B0604020202020204" pitchFamily="34" charset="0"/>
              <a:buChar char="•"/>
              <a:tabLst/>
              <a:defRPr/>
            </a:pPr>
            <a:r>
              <a:rPr kumimoji="0" lang="en-US" sz="1400" b="0" i="0" u="none" strike="noStrike" kern="0" cap="none" spc="0" normalizeH="0" baseline="0" noProof="0" dirty="0">
                <a:ln>
                  <a:noFill/>
                </a:ln>
                <a:solidFill>
                  <a:srgbClr val="F9F9F9"/>
                </a:solidFill>
                <a:effectLst/>
                <a:uLnTx/>
                <a:uFillTx/>
              </a:rPr>
              <a:t>Hardware Procurement or Manufacturing </a:t>
            </a:r>
          </a:p>
          <a:p>
            <a:pPr marL="0" marR="0" lvl="0" indent="0" algn="just" defTabSz="457200" eaLnBrk="1" fontAlgn="auto" latinLnBrk="0" hangingPunct="1">
              <a:lnSpc>
                <a:spcPct val="150000"/>
              </a:lnSpc>
              <a:spcBef>
                <a:spcPts val="0"/>
              </a:spcBef>
              <a:spcAft>
                <a:spcPts val="0"/>
              </a:spcAft>
              <a:buClr>
                <a:srgbClr val="4B5554"/>
              </a:buClr>
              <a:buSzTx/>
              <a:buFontTx/>
              <a:buNone/>
              <a:tabLst/>
              <a:defRPr/>
            </a:pPr>
            <a:endParaRPr kumimoji="0" lang="en-US" sz="1050" b="0" i="0" u="none" strike="noStrike" kern="0" cap="none" spc="0" normalizeH="0" baseline="0" noProof="0" dirty="0">
              <a:ln>
                <a:noFill/>
              </a:ln>
              <a:solidFill>
                <a:srgbClr val="F9F9F9"/>
              </a:solidFill>
              <a:effectLst/>
              <a:uLnTx/>
              <a:uFillTx/>
              <a:ea typeface="Open Sans" panose="020B060603050402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B2B8378C-F548-4293-B279-67987C7100D3}"/>
              </a:ext>
            </a:extLst>
          </p:cNvPr>
          <p:cNvSpPr/>
          <p:nvPr/>
        </p:nvSpPr>
        <p:spPr>
          <a:xfrm>
            <a:off x="6414549" y="1886926"/>
            <a:ext cx="4258419" cy="3930178"/>
          </a:xfrm>
          <a:prstGeom prst="rect">
            <a:avLst/>
          </a:prstGeom>
        </p:spPr>
        <p:txBody>
          <a:bodyPr wrap="square">
            <a:spAutoFit/>
          </a:bodyPr>
          <a:lstStyle/>
          <a:p>
            <a:pPr lvl="0" algn="just" defTabSz="457200">
              <a:lnSpc>
                <a:spcPct val="150000"/>
              </a:lnSpc>
              <a:buClr>
                <a:srgbClr val="4B5554"/>
              </a:buClr>
            </a:pPr>
            <a:r>
              <a:rPr lang="en-US" sz="1400" b="1" dirty="0">
                <a:solidFill>
                  <a:schemeClr val="accent3"/>
                </a:solidFill>
              </a:rPr>
              <a:t>Market Scalability</a:t>
            </a:r>
          </a:p>
          <a:p>
            <a:pPr lvl="0" algn="just" defTabSz="457200">
              <a:lnSpc>
                <a:spcPct val="150000"/>
              </a:lnSpc>
              <a:buClr>
                <a:srgbClr val="4B5554"/>
              </a:buClr>
            </a:pPr>
            <a:r>
              <a:rPr lang="en-US" sz="1400" dirty="0"/>
              <a:t>State-of-the-Art Computer Vision and Speech Recognition models are readily available.</a:t>
            </a:r>
          </a:p>
          <a:p>
            <a:pPr lvl="0" algn="just" defTabSz="457200">
              <a:lnSpc>
                <a:spcPct val="150000"/>
              </a:lnSpc>
              <a:buClr>
                <a:srgbClr val="4B5554"/>
              </a:buClr>
            </a:pPr>
            <a:endParaRPr lang="en-US" sz="1400" dirty="0"/>
          </a:p>
          <a:p>
            <a:pPr lvl="0" algn="just" defTabSz="457200">
              <a:lnSpc>
                <a:spcPct val="150000"/>
              </a:lnSpc>
              <a:buClr>
                <a:srgbClr val="4B5554"/>
              </a:buClr>
            </a:pPr>
            <a:r>
              <a:rPr lang="en-US" sz="1400" noProof="0" dirty="0"/>
              <a:t>Hype for IOT has made sensors and other electronics with different configurations </a:t>
            </a:r>
            <a:r>
              <a:rPr lang="en-US" sz="1400" dirty="0"/>
              <a:t>available in quantity.</a:t>
            </a:r>
          </a:p>
          <a:p>
            <a:pPr lvl="0" algn="just" defTabSz="457200">
              <a:lnSpc>
                <a:spcPct val="150000"/>
              </a:lnSpc>
              <a:buClr>
                <a:srgbClr val="4B5554"/>
              </a:buClr>
            </a:pPr>
            <a:endParaRPr lang="en-US" sz="1400" dirty="0"/>
          </a:p>
          <a:p>
            <a:pPr lvl="0" algn="just" defTabSz="457200">
              <a:lnSpc>
                <a:spcPct val="150000"/>
              </a:lnSpc>
              <a:buClr>
                <a:srgbClr val="4B5554"/>
              </a:buClr>
            </a:pPr>
            <a:r>
              <a:rPr kumimoji="0" lang="en-US" sz="14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rPr>
              <a:t>Trends of healthcare wearables</a:t>
            </a:r>
            <a:r>
              <a:rPr kumimoji="0" lang="en-US" sz="1400" b="0" i="0" u="none" strike="noStrike" kern="1200" cap="none" spc="0" normalizeH="0" noProof="0" dirty="0">
                <a:ln>
                  <a:noFill/>
                </a:ln>
                <a:solidFill>
                  <a:srgbClr val="F9F9F9"/>
                </a:solidFill>
                <a:effectLst/>
                <a:uLnTx/>
                <a:uFillTx/>
                <a:latin typeface="Open Sans"/>
                <a:ea typeface="Open Sans" panose="020B0606030504020204" pitchFamily="34" charset="0"/>
                <a:cs typeface="Open Sans" panose="020B0606030504020204" pitchFamily="34" charset="0"/>
              </a:rPr>
              <a:t> clearly state that more and more people are adapting technology to monitor their health. Our solution </a:t>
            </a:r>
            <a:r>
              <a:rPr lang="en-US" sz="1400" dirty="0">
                <a:solidFill>
                  <a:srgbClr val="F9F9F9"/>
                </a:solidFill>
                <a:latin typeface="Open Sans"/>
                <a:ea typeface="Open Sans" panose="020B0606030504020204" pitchFamily="34" charset="0"/>
                <a:cs typeface="Open Sans" panose="020B0606030504020204" pitchFamily="34" charset="0"/>
              </a:rPr>
              <a:t>fits in this scenario of digital healthcare monitoring.</a:t>
            </a:r>
            <a:endParaRPr kumimoji="0" lang="en-US" sz="105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5207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60000">
                                          <p:cBhvr additive="base">
                                            <p:cTn id="7" dur="500" fill="hold"/>
                                            <p:tgtEl>
                                              <p:spTgt spid="19"/>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0000">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14:bounceEnd="60000">
                                          <p:cBhvr additive="base">
                                            <p:cTn id="11" dur="500" fill="hold"/>
                                            <p:tgtEl>
                                              <p:spTgt spid="20"/>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a:t>Possible Obstacles</a:t>
            </a:r>
          </a:p>
        </p:txBody>
      </p:sp>
      <p:sp>
        <p:nvSpPr>
          <p:cNvPr id="107" name="TextBox 106">
            <a:extLst>
              <a:ext uri="{FF2B5EF4-FFF2-40B4-BE49-F238E27FC236}">
                <a16:creationId xmlns:a16="http://schemas.microsoft.com/office/drawing/2014/main" id="{FB0DC830-AF57-4C99-9368-601F75464923}"/>
              </a:ext>
            </a:extLst>
          </p:cNvPr>
          <p:cNvSpPr txBox="1"/>
          <p:nvPr/>
        </p:nvSpPr>
        <p:spPr>
          <a:xfrm>
            <a:off x="981842" y="1868467"/>
            <a:ext cx="2573802"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5"/>
                </a:solidFill>
                <a:effectLst/>
                <a:uLnTx/>
                <a:uFillTx/>
                <a:latin typeface="Poppins"/>
                <a:ea typeface="+mn-ea"/>
                <a:cs typeface="+mn-cs"/>
              </a:rPr>
              <a:t>Too</a:t>
            </a:r>
            <a:r>
              <a:rPr kumimoji="0" lang="en-US" sz="2000" b="1" i="0" u="none" strike="noStrike" kern="1200" cap="none" spc="0" normalizeH="0" noProof="0" dirty="0">
                <a:ln>
                  <a:noFill/>
                </a:ln>
                <a:solidFill>
                  <a:schemeClr val="accent5"/>
                </a:solidFill>
                <a:effectLst/>
                <a:uLnTx/>
                <a:uFillTx/>
                <a:latin typeface="Poppins"/>
                <a:ea typeface="+mn-ea"/>
                <a:cs typeface="+mn-cs"/>
              </a:rPr>
              <a:t> Little Care</a:t>
            </a:r>
            <a:endParaRPr kumimoji="0" lang="en-US" sz="2000" b="1" i="0" u="none" strike="noStrike" kern="1200" cap="none" spc="0" normalizeH="0" baseline="0" noProof="0" dirty="0">
              <a:ln>
                <a:noFill/>
              </a:ln>
              <a:solidFill>
                <a:schemeClr val="accent5"/>
              </a:solidFill>
              <a:effectLst/>
              <a:uLnTx/>
              <a:uFillTx/>
              <a:latin typeface="Poppins"/>
              <a:ea typeface="+mn-ea"/>
              <a:cs typeface="+mn-cs"/>
            </a:endParaRPr>
          </a:p>
        </p:txBody>
      </p:sp>
      <p:sp>
        <p:nvSpPr>
          <p:cNvPr id="108" name="TextBox 107">
            <a:extLst>
              <a:ext uri="{FF2B5EF4-FFF2-40B4-BE49-F238E27FC236}">
                <a16:creationId xmlns:a16="http://schemas.microsoft.com/office/drawing/2014/main" id="{AE79A96F-3DCD-46E0-9504-0C6C556FE038}"/>
              </a:ext>
            </a:extLst>
          </p:cNvPr>
          <p:cNvSpPr txBox="1"/>
          <p:nvPr/>
        </p:nvSpPr>
        <p:spPr>
          <a:xfrm>
            <a:off x="981842" y="2268577"/>
            <a:ext cx="3380385" cy="1719894"/>
          </a:xfrm>
          <a:prstGeom prst="rect">
            <a:avLst/>
          </a:prstGeom>
          <a:noFill/>
        </p:spPr>
        <p:txBody>
          <a:bodyPr wrap="square" rtlCol="0">
            <a:spAutoFit/>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9F9F9"/>
                </a:solidFill>
                <a:effectLst/>
                <a:uLnTx/>
                <a:uFillTx/>
                <a:latin typeface="Open Sans"/>
                <a:ea typeface="Open Sans Light" panose="020B0306030504020204" pitchFamily="34" charset="0"/>
                <a:cs typeface="Open Sans Light" panose="020B0306030504020204" pitchFamily="34" charset="0"/>
              </a:rPr>
              <a:t>This </a:t>
            </a:r>
            <a:r>
              <a:rPr lang="en-US" sz="1200" dirty="0">
                <a:solidFill>
                  <a:srgbClr val="F9F9F9"/>
                </a:solidFill>
                <a:latin typeface="Open Sans"/>
                <a:ea typeface="Open Sans Light" panose="020B0306030504020204" pitchFamily="34" charset="0"/>
                <a:cs typeface="Open Sans Light" panose="020B0306030504020204" pitchFamily="34" charset="0"/>
              </a:rPr>
              <a:t>kind of situation will be more common in Western countries, where elderly don’t live with their families and either lives alone or in care homes. </a:t>
            </a:r>
          </a:p>
          <a:p>
            <a:pPr marL="0" marR="0" lvl="0" indent="0" algn="just" defTabSz="457200" rtl="0" eaLnBrk="1" fontAlgn="auto" latinLnBrk="0" hangingPunct="1">
              <a:lnSpc>
                <a:spcPct val="150000"/>
              </a:lnSpc>
              <a:spcBef>
                <a:spcPts val="0"/>
              </a:spcBef>
              <a:spcAft>
                <a:spcPts val="0"/>
              </a:spcAft>
              <a:buClrTx/>
              <a:buSzTx/>
              <a:buFontTx/>
              <a:buNone/>
              <a:tabLst/>
              <a:defRPr/>
            </a:pPr>
            <a:r>
              <a:rPr lang="en-US" sz="1200" dirty="0">
                <a:solidFill>
                  <a:srgbClr val="F9F9F9"/>
                </a:solidFill>
                <a:latin typeface="Open Sans"/>
                <a:ea typeface="Open Sans Light" panose="020B0306030504020204" pitchFamily="34" charset="0"/>
                <a:cs typeface="Open Sans Light" panose="020B0306030504020204" pitchFamily="34" charset="0"/>
              </a:rPr>
              <a:t>Neither care homes will nor the elderly themselves can bear the cost for such a device.</a:t>
            </a:r>
            <a:endParaRPr kumimoji="0" lang="en-US" sz="1200" b="0" i="0" u="none" strike="noStrike" kern="1200" cap="none" spc="0" normalizeH="0" baseline="0" noProof="0" dirty="0">
              <a:ln>
                <a:noFill/>
              </a:ln>
              <a:solidFill>
                <a:srgbClr val="F9F9F9"/>
              </a:solidFill>
              <a:effectLst/>
              <a:uLnTx/>
              <a:uFillTx/>
              <a:latin typeface="Open Sans"/>
              <a:ea typeface="Open Sans Light" panose="020B0306030504020204" pitchFamily="34" charset="0"/>
              <a:cs typeface="Open Sans Light" panose="020B0306030504020204" pitchFamily="34" charset="0"/>
            </a:endParaRPr>
          </a:p>
        </p:txBody>
      </p:sp>
      <p:sp>
        <p:nvSpPr>
          <p:cNvPr id="111" name="TextBox 110">
            <a:extLst>
              <a:ext uri="{FF2B5EF4-FFF2-40B4-BE49-F238E27FC236}">
                <a16:creationId xmlns:a16="http://schemas.microsoft.com/office/drawing/2014/main" id="{A4A1954C-4ABB-45D5-B6AB-00DC1C432C72}"/>
              </a:ext>
            </a:extLst>
          </p:cNvPr>
          <p:cNvSpPr txBox="1"/>
          <p:nvPr/>
        </p:nvSpPr>
        <p:spPr>
          <a:xfrm>
            <a:off x="6542874" y="1868467"/>
            <a:ext cx="2573802"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3"/>
                </a:solidFill>
                <a:effectLst/>
                <a:uLnTx/>
                <a:uFillTx/>
                <a:latin typeface="Poppins"/>
                <a:ea typeface="+mn-ea"/>
                <a:cs typeface="+mn-cs"/>
              </a:rPr>
              <a:t>Too Much Care</a:t>
            </a:r>
          </a:p>
        </p:txBody>
      </p:sp>
      <p:sp>
        <p:nvSpPr>
          <p:cNvPr id="112" name="TextBox 111">
            <a:extLst>
              <a:ext uri="{FF2B5EF4-FFF2-40B4-BE49-F238E27FC236}">
                <a16:creationId xmlns:a16="http://schemas.microsoft.com/office/drawing/2014/main" id="{D0C220DA-A064-4DDE-B2ED-7B5D403FA8AD}"/>
              </a:ext>
            </a:extLst>
          </p:cNvPr>
          <p:cNvSpPr txBox="1"/>
          <p:nvPr/>
        </p:nvSpPr>
        <p:spPr>
          <a:xfrm>
            <a:off x="6542874" y="2268577"/>
            <a:ext cx="3380385" cy="2273892"/>
          </a:xfrm>
          <a:prstGeom prst="rect">
            <a:avLst/>
          </a:prstGeom>
          <a:noFill/>
        </p:spPr>
        <p:txBody>
          <a:bodyPr wrap="square" rtlCol="0">
            <a:spAutoFit/>
          </a:bodyPr>
          <a:lstStyle/>
          <a:p>
            <a:pPr lvl="0" algn="just" defTabSz="457200">
              <a:lnSpc>
                <a:spcPct val="150000"/>
              </a:lnSpc>
            </a:pPr>
            <a:r>
              <a:rPr lang="en-US" sz="1200" dirty="0">
                <a:solidFill>
                  <a:srgbClr val="F9F9F9"/>
                </a:solidFill>
                <a:ea typeface="Open Sans Light" panose="020B0306030504020204" pitchFamily="34" charset="0"/>
                <a:cs typeface="Open Sans Light" panose="020B0306030504020204" pitchFamily="34" charset="0"/>
              </a:rPr>
              <a:t>This kind of situation will be more common in Eastern countries, where elderly live with their families.</a:t>
            </a:r>
          </a:p>
          <a:p>
            <a:pPr lvl="0" algn="just" defTabSz="457200">
              <a:lnSpc>
                <a:spcPct val="150000"/>
              </a:lnSpc>
            </a:pPr>
            <a:r>
              <a:rPr lang="en-US" sz="1200" dirty="0">
                <a:solidFill>
                  <a:srgbClr val="F9F9F9"/>
                </a:solidFill>
                <a:latin typeface="Open Sans"/>
                <a:ea typeface="Open Sans Light" panose="020B0306030504020204" pitchFamily="34" charset="0"/>
                <a:cs typeface="Open Sans Light" panose="020B0306030504020204" pitchFamily="34" charset="0"/>
              </a:rPr>
              <a:t>Traditions along with family values will not provide space for such device as family members will not be comfortable with leaving the elderly on their own even along with an assistant device.</a:t>
            </a:r>
            <a:endParaRPr kumimoji="0" lang="en-US" sz="1200" b="0" i="0" u="none" strike="noStrike" kern="1200" cap="none" spc="0" normalizeH="0" baseline="0" noProof="0" dirty="0">
              <a:ln>
                <a:noFill/>
              </a:ln>
              <a:solidFill>
                <a:srgbClr val="F9F9F9"/>
              </a:solidFill>
              <a:effectLst/>
              <a:uLnTx/>
              <a:uFillTx/>
              <a:latin typeface="Open Sans"/>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89533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14:bounceEnd="60000">
                                          <p:cBhvr additive="base">
                                            <p:cTn id="7" dur="500" fill="hold"/>
                                            <p:tgtEl>
                                              <p:spTgt spid="10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0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08"/>
                                            </p:tgtEl>
                                            <p:attrNameLst>
                                              <p:attrName>style.visibility</p:attrName>
                                            </p:attrNameLst>
                                          </p:cBhvr>
                                          <p:to>
                                            <p:strVal val="visible"/>
                                          </p:to>
                                        </p:set>
                                        <p:anim calcmode="lin" valueType="num" p14:bounceEnd="60000">
                                          <p:cBhvr additive="base">
                                            <p:cTn id="11" dur="500" fill="hold"/>
                                            <p:tgtEl>
                                              <p:spTgt spid="108"/>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0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60000">
                                      <p:stCondLst>
                                        <p:cond delay="250"/>
                                      </p:stCondLst>
                                      <p:childTnLst>
                                        <p:set>
                                          <p:cBhvr>
                                            <p:cTn id="14" dur="1" fill="hold">
                                              <p:stCondLst>
                                                <p:cond delay="0"/>
                                              </p:stCondLst>
                                            </p:cTn>
                                            <p:tgtEl>
                                              <p:spTgt spid="111"/>
                                            </p:tgtEl>
                                            <p:attrNameLst>
                                              <p:attrName>style.visibility</p:attrName>
                                            </p:attrNameLst>
                                          </p:cBhvr>
                                          <p:to>
                                            <p:strVal val="visible"/>
                                          </p:to>
                                        </p:set>
                                        <p:anim calcmode="lin" valueType="num" p14:bounceEnd="60000">
                                          <p:cBhvr additive="base">
                                            <p:cTn id="15" dur="500" fill="hold"/>
                                            <p:tgtEl>
                                              <p:spTgt spid="111"/>
                                            </p:tgtEl>
                                            <p:attrNameLst>
                                              <p:attrName>ppt_x</p:attrName>
                                            </p:attrNameLst>
                                          </p:cBhvr>
                                          <p:tavLst>
                                            <p:tav tm="0">
                                              <p:val>
                                                <p:strVal val="1+#ppt_w/2"/>
                                              </p:val>
                                            </p:tav>
                                            <p:tav tm="100000">
                                              <p:val>
                                                <p:strVal val="#ppt_x"/>
                                              </p:val>
                                            </p:tav>
                                          </p:tavLst>
                                        </p:anim>
                                        <p:anim calcmode="lin" valueType="num" p14:bounceEnd="60000">
                                          <p:cBhvr additive="base">
                                            <p:cTn id="16" dur="500" fill="hold"/>
                                            <p:tgtEl>
                                              <p:spTgt spid="11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0000">
                                      <p:stCondLst>
                                        <p:cond delay="250"/>
                                      </p:stCondLst>
                                      <p:childTnLst>
                                        <p:set>
                                          <p:cBhvr>
                                            <p:cTn id="18" dur="1" fill="hold">
                                              <p:stCondLst>
                                                <p:cond delay="0"/>
                                              </p:stCondLst>
                                            </p:cTn>
                                            <p:tgtEl>
                                              <p:spTgt spid="112"/>
                                            </p:tgtEl>
                                            <p:attrNameLst>
                                              <p:attrName>style.visibility</p:attrName>
                                            </p:attrNameLst>
                                          </p:cBhvr>
                                          <p:to>
                                            <p:strVal val="visible"/>
                                          </p:to>
                                        </p:set>
                                        <p:anim calcmode="lin" valueType="num" p14:bounceEnd="60000">
                                          <p:cBhvr additive="base">
                                            <p:cTn id="19" dur="500" fill="hold"/>
                                            <p:tgtEl>
                                              <p:spTgt spid="112"/>
                                            </p:tgtEl>
                                            <p:attrNameLst>
                                              <p:attrName>ppt_x</p:attrName>
                                            </p:attrNameLst>
                                          </p:cBhvr>
                                          <p:tavLst>
                                            <p:tav tm="0">
                                              <p:val>
                                                <p:strVal val="1+#ppt_w/2"/>
                                              </p:val>
                                            </p:tav>
                                            <p:tav tm="100000">
                                              <p:val>
                                                <p:strVal val="#ppt_x"/>
                                              </p:val>
                                            </p:tav>
                                          </p:tavLst>
                                        </p:anim>
                                        <p:anim calcmode="lin" valueType="num" p14:bounceEnd="60000">
                                          <p:cBhvr additive="base">
                                            <p:cTn id="20" dur="500" fill="hold"/>
                                            <p:tgtEl>
                                              <p:spTgt spid="1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P spid="111" grpId="0"/>
          <p:bldP spid="1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500" fill="hold"/>
                                            <p:tgtEl>
                                              <p:spTgt spid="107"/>
                                            </p:tgtEl>
                                            <p:attrNameLst>
                                              <p:attrName>ppt_x</p:attrName>
                                            </p:attrNameLst>
                                          </p:cBhvr>
                                          <p:tavLst>
                                            <p:tav tm="0">
                                              <p:val>
                                                <p:strVal val="1+#ppt_w/2"/>
                                              </p:val>
                                            </p:tav>
                                            <p:tav tm="100000">
                                              <p:val>
                                                <p:strVal val="#ppt_x"/>
                                              </p:val>
                                            </p:tav>
                                          </p:tavLst>
                                        </p:anim>
                                        <p:anim calcmode="lin" valueType="num">
                                          <p:cBhvr additive="base">
                                            <p:cTn id="8" dur="500" fill="hold"/>
                                            <p:tgtEl>
                                              <p:spTgt spid="10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8"/>
                                            </p:tgtEl>
                                            <p:attrNameLst>
                                              <p:attrName>style.visibility</p:attrName>
                                            </p:attrNameLst>
                                          </p:cBhvr>
                                          <p:to>
                                            <p:strVal val="visible"/>
                                          </p:to>
                                        </p:set>
                                        <p:anim calcmode="lin" valueType="num">
                                          <p:cBhvr additive="base">
                                            <p:cTn id="11" dur="500" fill="hold"/>
                                            <p:tgtEl>
                                              <p:spTgt spid="108"/>
                                            </p:tgtEl>
                                            <p:attrNameLst>
                                              <p:attrName>ppt_x</p:attrName>
                                            </p:attrNameLst>
                                          </p:cBhvr>
                                          <p:tavLst>
                                            <p:tav tm="0">
                                              <p:val>
                                                <p:strVal val="1+#ppt_w/2"/>
                                              </p:val>
                                            </p:tav>
                                            <p:tav tm="100000">
                                              <p:val>
                                                <p:strVal val="#ppt_x"/>
                                              </p:val>
                                            </p:tav>
                                          </p:tavLst>
                                        </p:anim>
                                        <p:anim calcmode="lin" valueType="num">
                                          <p:cBhvr additive="base">
                                            <p:cTn id="12" dur="500" fill="hold"/>
                                            <p:tgtEl>
                                              <p:spTgt spid="10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250"/>
                                      </p:stCondLst>
                                      <p:childTnLst>
                                        <p:set>
                                          <p:cBhvr>
                                            <p:cTn id="14" dur="1" fill="hold">
                                              <p:stCondLst>
                                                <p:cond delay="0"/>
                                              </p:stCondLst>
                                            </p:cTn>
                                            <p:tgtEl>
                                              <p:spTgt spid="111"/>
                                            </p:tgtEl>
                                            <p:attrNameLst>
                                              <p:attrName>style.visibility</p:attrName>
                                            </p:attrNameLst>
                                          </p:cBhvr>
                                          <p:to>
                                            <p:strVal val="visible"/>
                                          </p:to>
                                        </p:set>
                                        <p:anim calcmode="lin" valueType="num">
                                          <p:cBhvr additive="base">
                                            <p:cTn id="15" dur="500" fill="hold"/>
                                            <p:tgtEl>
                                              <p:spTgt spid="111"/>
                                            </p:tgtEl>
                                            <p:attrNameLst>
                                              <p:attrName>ppt_x</p:attrName>
                                            </p:attrNameLst>
                                          </p:cBhvr>
                                          <p:tavLst>
                                            <p:tav tm="0">
                                              <p:val>
                                                <p:strVal val="1+#ppt_w/2"/>
                                              </p:val>
                                            </p:tav>
                                            <p:tav tm="100000">
                                              <p:val>
                                                <p:strVal val="#ppt_x"/>
                                              </p:val>
                                            </p:tav>
                                          </p:tavLst>
                                        </p:anim>
                                        <p:anim calcmode="lin" valueType="num">
                                          <p:cBhvr additive="base">
                                            <p:cTn id="16" dur="500" fill="hold"/>
                                            <p:tgtEl>
                                              <p:spTgt spid="11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112"/>
                                            </p:tgtEl>
                                            <p:attrNameLst>
                                              <p:attrName>style.visibility</p:attrName>
                                            </p:attrNameLst>
                                          </p:cBhvr>
                                          <p:to>
                                            <p:strVal val="visible"/>
                                          </p:to>
                                        </p:set>
                                        <p:anim calcmode="lin" valueType="num">
                                          <p:cBhvr additive="base">
                                            <p:cTn id="19" dur="500" fill="hold"/>
                                            <p:tgtEl>
                                              <p:spTgt spid="112"/>
                                            </p:tgtEl>
                                            <p:attrNameLst>
                                              <p:attrName>ppt_x</p:attrName>
                                            </p:attrNameLst>
                                          </p:cBhvr>
                                          <p:tavLst>
                                            <p:tav tm="0">
                                              <p:val>
                                                <p:strVal val="1+#ppt_w/2"/>
                                              </p:val>
                                            </p:tav>
                                            <p:tav tm="100000">
                                              <p:val>
                                                <p:strVal val="#ppt_x"/>
                                              </p:val>
                                            </p:tav>
                                          </p:tavLst>
                                        </p:anim>
                                        <p:anim calcmode="lin" valueType="num">
                                          <p:cBhvr additive="base">
                                            <p:cTn id="20" dur="500" fill="hold"/>
                                            <p:tgtEl>
                                              <p:spTgt spid="1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P spid="111" grpId="0"/>
          <p:bldP spid="112"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478280"/>
            <a:ext cx="11363111" cy="1378069"/>
          </a:xfrm>
        </p:spPr>
        <p:txBody>
          <a:bodyPr/>
          <a:lstStyle/>
          <a:p>
            <a:r>
              <a:rPr lang="en-ID" sz="8000" dirty="0">
                <a:solidFill>
                  <a:schemeClr val="accent1"/>
                </a:solidFill>
              </a:rPr>
              <a:t>Thank You</a:t>
            </a:r>
          </a:p>
        </p:txBody>
      </p:sp>
    </p:spTree>
    <p:extLst>
      <p:ext uri="{BB962C8B-B14F-4D97-AF65-F5344CB8AC3E}">
        <p14:creationId xmlns:p14="http://schemas.microsoft.com/office/powerpoint/2010/main" val="366730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30F19E8E-53B8-4A60-89E6-2806172069D8}"/>
              </a:ext>
            </a:extLst>
          </p:cNvPr>
          <p:cNvSpPr>
            <a:spLocks noGrp="1"/>
          </p:cNvSpPr>
          <p:nvPr>
            <p:ph type="body" sz="quarter" idx="11"/>
          </p:nvPr>
        </p:nvSpPr>
        <p:spPr>
          <a:xfrm>
            <a:off x="414443" y="1144035"/>
            <a:ext cx="11363111" cy="588220"/>
          </a:xfrm>
        </p:spPr>
        <p:txBody>
          <a:bodyPr/>
          <a:lstStyle/>
          <a:p>
            <a:r>
              <a:rPr lang="en-US" sz="1800" b="1" dirty="0"/>
              <a:t>Alzheimer’s Disease and Cognitive Decline </a:t>
            </a:r>
            <a:endParaRPr lang="en-ID" sz="1800" b="1" dirty="0"/>
          </a:p>
        </p:txBody>
      </p:sp>
      <p:sp>
        <p:nvSpPr>
          <p:cNvPr id="26" name="Text Placeholder 25">
            <a:extLst>
              <a:ext uri="{FF2B5EF4-FFF2-40B4-BE49-F238E27FC236}">
                <a16:creationId xmlns:a16="http://schemas.microsoft.com/office/drawing/2014/main" id="{33B0C920-E41D-48B2-BBB5-6FBFDE0F31A7}"/>
              </a:ext>
            </a:extLst>
          </p:cNvPr>
          <p:cNvSpPr>
            <a:spLocks noGrp="1"/>
          </p:cNvSpPr>
          <p:nvPr>
            <p:ph type="body" sz="quarter" idx="10"/>
          </p:nvPr>
        </p:nvSpPr>
        <p:spPr/>
        <p:txBody>
          <a:bodyPr/>
          <a:lstStyle/>
          <a:p>
            <a:r>
              <a:rPr lang="en-ID" dirty="0"/>
              <a:t>Challenge Area</a:t>
            </a:r>
          </a:p>
        </p:txBody>
      </p:sp>
      <p:sp>
        <p:nvSpPr>
          <p:cNvPr id="12" name="TextBox 11">
            <a:extLst>
              <a:ext uri="{FF2B5EF4-FFF2-40B4-BE49-F238E27FC236}">
                <a16:creationId xmlns:a16="http://schemas.microsoft.com/office/drawing/2014/main" id="{05753082-B0EE-43DB-AED7-3A5F3EB101EA}"/>
              </a:ext>
            </a:extLst>
          </p:cNvPr>
          <p:cNvSpPr txBox="1"/>
          <p:nvPr/>
        </p:nvSpPr>
        <p:spPr>
          <a:xfrm>
            <a:off x="1564772" y="2431664"/>
            <a:ext cx="9062454" cy="2631811"/>
          </a:xfrm>
          <a:prstGeom prst="rect">
            <a:avLst/>
          </a:prstGeom>
          <a:noFill/>
        </p:spPr>
        <p:txBody>
          <a:bodyPr wrap="square" rtlCol="0">
            <a:spAutoFit/>
          </a:bodyPr>
          <a:lstStyle/>
          <a:p>
            <a:pPr marL="0" marR="0" lvl="0" indent="0" algn="just" defTabSz="457200" rtl="0" eaLnBrk="1" fontAlgn="auto" latinLnBrk="0" hangingPunct="1">
              <a:lnSpc>
                <a:spcPct val="150000"/>
              </a:lnSpc>
              <a:spcBef>
                <a:spcPts val="0"/>
              </a:spcBef>
              <a:spcAft>
                <a:spcPts val="0"/>
              </a:spcAft>
              <a:buClr>
                <a:srgbClr val="4B5554"/>
              </a:buClr>
              <a:buSzTx/>
              <a:buFontTx/>
              <a:buNone/>
              <a:tabLst/>
              <a:defRPr/>
            </a:pPr>
            <a:r>
              <a:rPr kumimoji="0" lang="en-ID" sz="16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rPr>
              <a:t>Alzheimer’s Disease</a:t>
            </a:r>
            <a:r>
              <a:rPr kumimoji="0" lang="en-ID" sz="1600" b="0" i="0" u="none" strike="noStrike" kern="1200" cap="none" spc="0" normalizeH="0" noProof="0" dirty="0">
                <a:ln>
                  <a:noFill/>
                </a:ln>
                <a:solidFill>
                  <a:srgbClr val="F9F9F9"/>
                </a:solidFill>
                <a:effectLst/>
                <a:uLnTx/>
                <a:uFillTx/>
                <a:latin typeface="Open Sans"/>
                <a:ea typeface="Open Sans" panose="020B0606030504020204" pitchFamily="34" charset="0"/>
                <a:cs typeface="Open Sans" panose="020B0606030504020204" pitchFamily="34" charset="0"/>
              </a:rPr>
              <a:t> is a progressive neurological condition which in its early stages starts with dementia and as the disease progresses, the individuals start to lose control over speech and also</a:t>
            </a:r>
            <a:r>
              <a:rPr lang="en-ID" sz="1600" dirty="0">
                <a:solidFill>
                  <a:srgbClr val="F9F9F9"/>
                </a:solidFill>
                <a:latin typeface="Open Sans"/>
                <a:ea typeface="Open Sans" panose="020B0606030504020204" pitchFamily="34" charset="0"/>
                <a:cs typeface="Open Sans" panose="020B0606030504020204" pitchFamily="34" charset="0"/>
              </a:rPr>
              <a:t> their ability to respond to their surrounding environment. </a:t>
            </a:r>
          </a:p>
          <a:p>
            <a:pPr marL="0" marR="0" lvl="0" indent="0" algn="just" defTabSz="457200" rtl="0" eaLnBrk="1" fontAlgn="auto" latinLnBrk="0" hangingPunct="1">
              <a:lnSpc>
                <a:spcPct val="150000"/>
              </a:lnSpc>
              <a:spcBef>
                <a:spcPts val="0"/>
              </a:spcBef>
              <a:spcAft>
                <a:spcPts val="0"/>
              </a:spcAft>
              <a:buClr>
                <a:srgbClr val="4B5554"/>
              </a:buClr>
              <a:buSzTx/>
              <a:buFontTx/>
              <a:buNone/>
              <a:tabLst/>
              <a:defRPr/>
            </a:pPr>
            <a:endParaRPr kumimoji="0" lang="en-ID" sz="16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a:p>
            <a:pPr marL="0" marR="0" lvl="0" indent="0" algn="just" defTabSz="457200" rtl="0" eaLnBrk="1" fontAlgn="auto" latinLnBrk="0" hangingPunct="1">
              <a:lnSpc>
                <a:spcPct val="150000"/>
              </a:lnSpc>
              <a:spcBef>
                <a:spcPts val="0"/>
              </a:spcBef>
              <a:spcAft>
                <a:spcPts val="0"/>
              </a:spcAft>
              <a:buClr>
                <a:srgbClr val="4B5554"/>
              </a:buClr>
              <a:buSzTx/>
              <a:buFontTx/>
              <a:buNone/>
              <a:tabLst/>
              <a:defRPr/>
            </a:pPr>
            <a:r>
              <a:rPr lang="en-ID" sz="1600" dirty="0">
                <a:solidFill>
                  <a:srgbClr val="F9F9F9"/>
                </a:solidFill>
                <a:latin typeface="Open Sans"/>
                <a:ea typeface="Open Sans" panose="020B0606030504020204" pitchFamily="34" charset="0"/>
                <a:cs typeface="Open Sans" panose="020B0606030504020204" pitchFamily="34" charset="0"/>
              </a:rPr>
              <a:t>While as of this moment, there </a:t>
            </a:r>
            <a:r>
              <a:rPr lang="en-ID" sz="1600">
                <a:solidFill>
                  <a:srgbClr val="F9F9F9"/>
                </a:solidFill>
                <a:latin typeface="Open Sans"/>
                <a:ea typeface="Open Sans" panose="020B0606030504020204" pitchFamily="34" charset="0"/>
                <a:cs typeface="Open Sans" panose="020B0606030504020204" pitchFamily="34" charset="0"/>
              </a:rPr>
              <a:t>is no </a:t>
            </a:r>
            <a:r>
              <a:rPr lang="en-ID" sz="1600" dirty="0">
                <a:solidFill>
                  <a:srgbClr val="F9F9F9"/>
                </a:solidFill>
                <a:latin typeface="Open Sans"/>
                <a:ea typeface="Open Sans" panose="020B0606030504020204" pitchFamily="34" charset="0"/>
                <a:cs typeface="Open Sans" panose="020B0606030504020204" pitchFamily="34" charset="0"/>
              </a:rPr>
              <a:t>cure for Alzheimer’s and most of the research is going on in direction of early diagnosis of the disease, it is important that some work must be done to improve the quality of life of those suffering from Alzheimer’s and their families.</a:t>
            </a:r>
            <a:endParaRPr kumimoji="0" lang="en-ID" sz="16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562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a:t>Problems to Tackle</a:t>
            </a:r>
          </a:p>
        </p:txBody>
      </p:sp>
      <p:sp>
        <p:nvSpPr>
          <p:cNvPr id="104" name="TextBox 103">
            <a:extLst>
              <a:ext uri="{FF2B5EF4-FFF2-40B4-BE49-F238E27FC236}">
                <a16:creationId xmlns:a16="http://schemas.microsoft.com/office/drawing/2014/main" id="{D613BCF7-9C5A-4A73-813E-AFA03071E852}"/>
              </a:ext>
            </a:extLst>
          </p:cNvPr>
          <p:cNvSpPr txBox="1"/>
          <p:nvPr/>
        </p:nvSpPr>
        <p:spPr>
          <a:xfrm>
            <a:off x="526534" y="1925399"/>
            <a:ext cx="5397585" cy="1996893"/>
          </a:xfrm>
          <a:prstGeom prst="rect">
            <a:avLst/>
          </a:prstGeom>
          <a:noFill/>
        </p:spPr>
        <p:txBody>
          <a:bodyPr wrap="square" rtlCol="0">
            <a:spAutoFit/>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9F9F9"/>
                </a:solidFill>
                <a:effectLst/>
                <a:uLnTx/>
                <a:uFillTx/>
                <a:latin typeface="Open Sans"/>
                <a:ea typeface="Open Sans Light" panose="020B0306030504020204" pitchFamily="34" charset="0"/>
                <a:cs typeface="Open Sans Light" panose="020B0306030504020204" pitchFamily="34" charset="0"/>
              </a:rPr>
              <a:t>From our study and survey </a:t>
            </a:r>
            <a:r>
              <a:rPr lang="en-US" sz="1200" noProof="0" dirty="0">
                <a:solidFill>
                  <a:srgbClr val="F9F9F9"/>
                </a:solidFill>
                <a:latin typeface="Open Sans"/>
                <a:ea typeface="Open Sans Light" panose="020B0306030504020204" pitchFamily="34" charset="0"/>
                <a:cs typeface="Open Sans Light" panose="020B0306030504020204" pitchFamily="34" charset="0"/>
              </a:rPr>
              <a:t>in medical field, we have </a:t>
            </a:r>
            <a:r>
              <a:rPr lang="en-US" sz="1200" dirty="0">
                <a:solidFill>
                  <a:srgbClr val="F9F9F9"/>
                </a:solidFill>
                <a:latin typeface="Open Sans"/>
                <a:ea typeface="Open Sans Light" panose="020B0306030504020204" pitchFamily="34" charset="0"/>
                <a:cs typeface="Open Sans Light" panose="020B0306030504020204" pitchFamily="34" charset="0"/>
              </a:rPr>
              <a:t>identified that as Alzheimer’s starts to progress and the person’s cognitive capabilities decrease, it becomes more and more difficult to provide help to which the person can respond. </a:t>
            </a: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9F9F9"/>
                </a:solidFill>
                <a:effectLst/>
                <a:uLnTx/>
                <a:uFillTx/>
                <a:latin typeface="Open Sans"/>
                <a:ea typeface="Open Sans Light" panose="020B0306030504020204" pitchFamily="34" charset="0"/>
                <a:cs typeface="Open Sans Light" panose="020B0306030504020204" pitchFamily="34" charset="0"/>
              </a:rPr>
              <a:t>So</a:t>
            </a:r>
            <a:r>
              <a:rPr kumimoji="0" lang="en-US" sz="1200" b="0" i="0" u="none" strike="noStrike" kern="1200" cap="none" spc="0" normalizeH="0" noProof="0" dirty="0">
                <a:ln>
                  <a:noFill/>
                </a:ln>
                <a:solidFill>
                  <a:srgbClr val="F9F9F9"/>
                </a:solidFill>
                <a:effectLst/>
                <a:uLnTx/>
                <a:uFillTx/>
                <a:latin typeface="Open Sans"/>
                <a:ea typeface="Open Sans Light" panose="020B0306030504020204" pitchFamily="34" charset="0"/>
                <a:cs typeface="Open Sans Light" panose="020B0306030504020204" pitchFamily="34" charset="0"/>
              </a:rPr>
              <a:t> the solution which we are trying to make, is targeted towards people whose Alzheimer’s disease is in early stages and the person is capable of responding to their surrounding environment.</a:t>
            </a:r>
            <a:endParaRPr kumimoji="0" lang="en-US" sz="1200" b="0" i="0" u="none" strike="noStrike" kern="1200" cap="none" spc="0" normalizeH="0" baseline="0" noProof="0" dirty="0">
              <a:ln>
                <a:noFill/>
              </a:ln>
              <a:solidFill>
                <a:srgbClr val="F9F9F9"/>
              </a:solidFill>
              <a:effectLst/>
              <a:uLnTx/>
              <a:uFillTx/>
              <a:latin typeface="Open Sans"/>
              <a:ea typeface="Open Sans Light" panose="020B0306030504020204" pitchFamily="34" charset="0"/>
              <a:cs typeface="Open Sans Light" panose="020B0306030504020204" pitchFamily="34" charset="0"/>
            </a:endParaRPr>
          </a:p>
        </p:txBody>
      </p:sp>
      <p:sp>
        <p:nvSpPr>
          <p:cNvPr id="106" name="TextBox 105">
            <a:extLst>
              <a:ext uri="{FF2B5EF4-FFF2-40B4-BE49-F238E27FC236}">
                <a16:creationId xmlns:a16="http://schemas.microsoft.com/office/drawing/2014/main" id="{596524CB-0999-489B-AD56-6CFBE847BF78}"/>
              </a:ext>
            </a:extLst>
          </p:cNvPr>
          <p:cNvSpPr txBox="1"/>
          <p:nvPr/>
        </p:nvSpPr>
        <p:spPr>
          <a:xfrm>
            <a:off x="7843204" y="1356922"/>
            <a:ext cx="541129"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8DAC6"/>
                </a:solidFill>
                <a:effectLst/>
                <a:uLnTx/>
                <a:uFillTx/>
                <a:latin typeface="Poppins"/>
                <a:ea typeface="Kozuka Gothic Pr6N EL" panose="020B0200000000000000" pitchFamily="34" charset="-128"/>
                <a:cs typeface="+mn-cs"/>
              </a:rPr>
              <a:t>01</a:t>
            </a:r>
            <a:endParaRPr kumimoji="0" lang="id-ID" sz="2400" b="0" i="0" u="none" strike="noStrike" kern="1200" cap="none" spc="0" normalizeH="0" baseline="0" noProof="0" dirty="0">
              <a:ln>
                <a:noFill/>
              </a:ln>
              <a:solidFill>
                <a:srgbClr val="08DAC6"/>
              </a:solidFill>
              <a:effectLst/>
              <a:uLnTx/>
              <a:uFillTx/>
              <a:latin typeface="Poppins"/>
              <a:ea typeface="Kozuka Gothic Pr6N EL" panose="020B0200000000000000" pitchFamily="34" charset="-128"/>
              <a:cs typeface="+mn-cs"/>
            </a:endParaRPr>
          </a:p>
        </p:txBody>
      </p:sp>
      <p:sp>
        <p:nvSpPr>
          <p:cNvPr id="107" name="TextBox 106">
            <a:extLst>
              <a:ext uri="{FF2B5EF4-FFF2-40B4-BE49-F238E27FC236}">
                <a16:creationId xmlns:a16="http://schemas.microsoft.com/office/drawing/2014/main" id="{FB0DC830-AF57-4C99-9368-601F75464923}"/>
              </a:ext>
            </a:extLst>
          </p:cNvPr>
          <p:cNvSpPr txBox="1"/>
          <p:nvPr/>
        </p:nvSpPr>
        <p:spPr>
          <a:xfrm>
            <a:off x="8348729" y="1387699"/>
            <a:ext cx="2573802"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9F9F9"/>
                </a:solidFill>
                <a:effectLst/>
                <a:uLnTx/>
                <a:uFillTx/>
                <a:latin typeface="Poppins"/>
                <a:ea typeface="+mn-ea"/>
                <a:cs typeface="+mn-cs"/>
              </a:rPr>
              <a:t>Memory</a:t>
            </a:r>
          </a:p>
        </p:txBody>
      </p:sp>
      <p:sp>
        <p:nvSpPr>
          <p:cNvPr id="108" name="TextBox 107">
            <a:extLst>
              <a:ext uri="{FF2B5EF4-FFF2-40B4-BE49-F238E27FC236}">
                <a16:creationId xmlns:a16="http://schemas.microsoft.com/office/drawing/2014/main" id="{AE79A96F-3DCD-46E0-9504-0C6C556FE038}"/>
              </a:ext>
            </a:extLst>
          </p:cNvPr>
          <p:cNvSpPr txBox="1"/>
          <p:nvPr/>
        </p:nvSpPr>
        <p:spPr>
          <a:xfrm>
            <a:off x="7843204" y="1787810"/>
            <a:ext cx="3380385" cy="1442896"/>
          </a:xfrm>
          <a:prstGeom prst="rect">
            <a:avLst/>
          </a:prstGeom>
          <a:noFill/>
        </p:spPr>
        <p:txBody>
          <a:bodyPr wrap="square" rtlCol="0">
            <a:spAutoFit/>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200" dirty="0">
                <a:solidFill>
                  <a:srgbClr val="F9F9F9"/>
                </a:solidFill>
                <a:latin typeface="Open Sans"/>
                <a:ea typeface="Open Sans Light" panose="020B0306030504020204" pitchFamily="34" charset="0"/>
                <a:cs typeface="Open Sans Light" panose="020B0306030504020204" pitchFamily="34" charset="0"/>
              </a:rPr>
              <a:t>Cognitive decline occurs by destruction of neurons and synapses connecting them. So we try to keep brain active and keep feeding information by conversing with the person. We essential try to jog their memory.</a:t>
            </a:r>
            <a:endParaRPr kumimoji="0" lang="en-US" sz="1200" b="0" i="0" u="none" strike="noStrike" kern="1200" cap="none" spc="0" normalizeH="0" baseline="0" noProof="0" dirty="0">
              <a:ln>
                <a:noFill/>
              </a:ln>
              <a:solidFill>
                <a:srgbClr val="F9F9F9"/>
              </a:solidFill>
              <a:effectLst/>
              <a:uLnTx/>
              <a:uFillTx/>
              <a:latin typeface="Open Sans"/>
              <a:ea typeface="Open Sans Light" panose="020B0306030504020204" pitchFamily="34" charset="0"/>
              <a:cs typeface="Open Sans Light" panose="020B0306030504020204" pitchFamily="34" charset="0"/>
            </a:endParaRPr>
          </a:p>
        </p:txBody>
      </p:sp>
      <p:sp>
        <p:nvSpPr>
          <p:cNvPr id="110" name="TextBox 109">
            <a:extLst>
              <a:ext uri="{FF2B5EF4-FFF2-40B4-BE49-F238E27FC236}">
                <a16:creationId xmlns:a16="http://schemas.microsoft.com/office/drawing/2014/main" id="{B3384D44-1000-48F7-AA64-6A25E264F46F}"/>
              </a:ext>
            </a:extLst>
          </p:cNvPr>
          <p:cNvSpPr txBox="1"/>
          <p:nvPr/>
        </p:nvSpPr>
        <p:spPr>
          <a:xfrm>
            <a:off x="7843204" y="3461988"/>
            <a:ext cx="621864"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8DAC6"/>
                </a:solidFill>
                <a:effectLst/>
                <a:uLnTx/>
                <a:uFillTx/>
                <a:latin typeface="Poppins"/>
                <a:ea typeface="Kozuka Gothic Pr6N EL" panose="020B0200000000000000" pitchFamily="34" charset="-128"/>
                <a:cs typeface="+mn-cs"/>
              </a:rPr>
              <a:t>02</a:t>
            </a:r>
            <a:endParaRPr kumimoji="0" lang="id-ID" sz="2400" b="0" i="0" u="none" strike="noStrike" kern="1200" cap="none" spc="0" normalizeH="0" baseline="0" noProof="0" dirty="0">
              <a:ln>
                <a:noFill/>
              </a:ln>
              <a:solidFill>
                <a:srgbClr val="08DAC6"/>
              </a:solidFill>
              <a:effectLst/>
              <a:uLnTx/>
              <a:uFillTx/>
              <a:latin typeface="Poppins"/>
              <a:ea typeface="Kozuka Gothic Pr6N EL" panose="020B0200000000000000" pitchFamily="34" charset="-128"/>
              <a:cs typeface="+mn-cs"/>
            </a:endParaRPr>
          </a:p>
        </p:txBody>
      </p:sp>
      <p:sp>
        <p:nvSpPr>
          <p:cNvPr id="111" name="TextBox 110">
            <a:extLst>
              <a:ext uri="{FF2B5EF4-FFF2-40B4-BE49-F238E27FC236}">
                <a16:creationId xmlns:a16="http://schemas.microsoft.com/office/drawing/2014/main" id="{A4A1954C-4ABB-45D5-B6AB-00DC1C432C72}"/>
              </a:ext>
            </a:extLst>
          </p:cNvPr>
          <p:cNvSpPr txBox="1"/>
          <p:nvPr/>
        </p:nvSpPr>
        <p:spPr>
          <a:xfrm>
            <a:off x="8393859" y="3492765"/>
            <a:ext cx="2573802"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9F9F9"/>
                </a:solidFill>
                <a:effectLst/>
                <a:uLnTx/>
                <a:uFillTx/>
                <a:latin typeface="Poppins"/>
                <a:ea typeface="+mn-ea"/>
                <a:cs typeface="+mn-cs"/>
              </a:rPr>
              <a:t>Monitoring</a:t>
            </a:r>
          </a:p>
        </p:txBody>
      </p:sp>
      <p:sp>
        <p:nvSpPr>
          <p:cNvPr id="112" name="TextBox 111">
            <a:extLst>
              <a:ext uri="{FF2B5EF4-FFF2-40B4-BE49-F238E27FC236}">
                <a16:creationId xmlns:a16="http://schemas.microsoft.com/office/drawing/2014/main" id="{D0C220DA-A064-4DDE-B2ED-7B5D403FA8AD}"/>
              </a:ext>
            </a:extLst>
          </p:cNvPr>
          <p:cNvSpPr txBox="1"/>
          <p:nvPr/>
        </p:nvSpPr>
        <p:spPr>
          <a:xfrm>
            <a:off x="7843204" y="3892876"/>
            <a:ext cx="3380385" cy="1719894"/>
          </a:xfrm>
          <a:prstGeom prst="rect">
            <a:avLst/>
          </a:prstGeom>
          <a:noFill/>
        </p:spPr>
        <p:txBody>
          <a:bodyPr wrap="square" rtlCol="0">
            <a:spAutoFit/>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200" dirty="0">
                <a:solidFill>
                  <a:srgbClr val="F9F9F9"/>
                </a:solidFill>
                <a:latin typeface="Open Sans"/>
                <a:ea typeface="Open Sans Light" panose="020B0306030504020204" pitchFamily="34" charset="0"/>
                <a:cs typeface="Open Sans Light" panose="020B0306030504020204" pitchFamily="34" charset="0"/>
              </a:rPr>
              <a:t>A person on path of cognitive decline needs constant attention. It may not be possible for family members to be by their side </a:t>
            </a:r>
            <a:r>
              <a:rPr lang="en-US" sz="1200" dirty="0" err="1">
                <a:solidFill>
                  <a:srgbClr val="F9F9F9"/>
                </a:solidFill>
                <a:latin typeface="Open Sans"/>
                <a:ea typeface="Open Sans Light" panose="020B0306030504020204" pitchFamily="34" charset="0"/>
                <a:cs typeface="Open Sans Light" panose="020B0306030504020204" pitchFamily="34" charset="0"/>
              </a:rPr>
              <a:t>everytime</a:t>
            </a:r>
            <a:r>
              <a:rPr lang="en-US" sz="1200" dirty="0">
                <a:solidFill>
                  <a:srgbClr val="F9F9F9"/>
                </a:solidFill>
                <a:latin typeface="Open Sans"/>
                <a:ea typeface="Open Sans Light" panose="020B0306030504020204" pitchFamily="34" charset="0"/>
                <a:cs typeface="Open Sans Light" panose="020B0306030504020204" pitchFamily="34" charset="0"/>
              </a:rPr>
              <a:t>. So we share the vital signs of patient and other information with their family members in case of emergency. </a:t>
            </a:r>
            <a:endParaRPr kumimoji="0" lang="en-US" sz="1200" b="0" i="0" u="none" strike="noStrike" kern="1200" cap="none" spc="0" normalizeH="0" baseline="0" noProof="0" dirty="0">
              <a:ln>
                <a:noFill/>
              </a:ln>
              <a:solidFill>
                <a:srgbClr val="F9F9F9"/>
              </a:solidFill>
              <a:effectLst/>
              <a:uLnTx/>
              <a:uFillTx/>
              <a:latin typeface="Open Sans"/>
              <a:ea typeface="Open Sans Light" panose="020B0306030504020204" pitchFamily="34" charset="0"/>
              <a:cs typeface="Open Sans Light" panose="020B0306030504020204" pitchFamily="34" charset="0"/>
            </a:endParaRPr>
          </a:p>
        </p:txBody>
      </p:sp>
      <p:sp>
        <p:nvSpPr>
          <p:cNvPr id="117" name="TextBox 116">
            <a:extLst>
              <a:ext uri="{FF2B5EF4-FFF2-40B4-BE49-F238E27FC236}">
                <a16:creationId xmlns:a16="http://schemas.microsoft.com/office/drawing/2014/main" id="{B3535A06-30E0-488D-AD9F-AB9D508EAA12}"/>
              </a:ext>
            </a:extLst>
          </p:cNvPr>
          <p:cNvSpPr txBox="1"/>
          <p:nvPr/>
        </p:nvSpPr>
        <p:spPr>
          <a:xfrm>
            <a:off x="526534" y="1463734"/>
            <a:ext cx="455024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8DAC6"/>
                </a:solidFill>
                <a:effectLst/>
                <a:uLnTx/>
                <a:uFillTx/>
                <a:latin typeface="Poppins"/>
                <a:ea typeface="+mn-ea"/>
                <a:cs typeface="+mn-cs"/>
              </a:rPr>
              <a:t>Background</a:t>
            </a:r>
          </a:p>
        </p:txBody>
      </p:sp>
    </p:spTree>
    <p:extLst>
      <p:ext uri="{BB962C8B-B14F-4D97-AF65-F5344CB8AC3E}">
        <p14:creationId xmlns:p14="http://schemas.microsoft.com/office/powerpoint/2010/main" val="205528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14:bounceEnd="60000">
                                          <p:cBhvr additive="base">
                                            <p:cTn id="7" dur="500" fill="hold"/>
                                            <p:tgtEl>
                                              <p:spTgt spid="11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14:bounceEnd="60000">
                                          <p:cBhvr additive="base">
                                            <p:cTn id="11" dur="500" fill="hold"/>
                                            <p:tgtEl>
                                              <p:spTgt spid="104"/>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14:presetBounceEnd="60000">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14:bounceEnd="60000">
                                          <p:cBhvr additive="base">
                                            <p:cTn id="16" dur="500" fill="hold"/>
                                            <p:tgtEl>
                                              <p:spTgt spid="106"/>
                                            </p:tgtEl>
                                            <p:attrNameLst>
                                              <p:attrName>ppt_x</p:attrName>
                                            </p:attrNameLst>
                                          </p:cBhvr>
                                          <p:tavLst>
                                            <p:tav tm="0">
                                              <p:val>
                                                <p:strVal val="1+#ppt_w/2"/>
                                              </p:val>
                                            </p:tav>
                                            <p:tav tm="100000">
                                              <p:val>
                                                <p:strVal val="#ppt_x"/>
                                              </p:val>
                                            </p:tav>
                                          </p:tavLst>
                                        </p:anim>
                                        <p:anim calcmode="lin" valueType="num" p14:bounceEnd="60000">
                                          <p:cBhvr additive="base">
                                            <p:cTn id="17" dur="500" fill="hold"/>
                                            <p:tgtEl>
                                              <p:spTgt spid="10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14:presetBounceEnd="60000">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14:bounceEnd="60000">
                                          <p:cBhvr additive="base">
                                            <p:cTn id="20" dur="500" fill="hold"/>
                                            <p:tgtEl>
                                              <p:spTgt spid="107"/>
                                            </p:tgtEl>
                                            <p:attrNameLst>
                                              <p:attrName>ppt_x</p:attrName>
                                            </p:attrNameLst>
                                          </p:cBhvr>
                                          <p:tavLst>
                                            <p:tav tm="0">
                                              <p:val>
                                                <p:strVal val="1+#ppt_w/2"/>
                                              </p:val>
                                            </p:tav>
                                            <p:tav tm="100000">
                                              <p:val>
                                                <p:strVal val="#ppt_x"/>
                                              </p:val>
                                            </p:tav>
                                          </p:tavLst>
                                        </p:anim>
                                        <p:anim calcmode="lin" valueType="num" p14:bounceEnd="60000">
                                          <p:cBhvr additive="base">
                                            <p:cTn id="21" dur="500" fill="hold"/>
                                            <p:tgtEl>
                                              <p:spTgt spid="10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14:presetBounceEnd="60000">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14:bounceEnd="60000">
                                          <p:cBhvr additive="base">
                                            <p:cTn id="24" dur="500" fill="hold"/>
                                            <p:tgtEl>
                                              <p:spTgt spid="108"/>
                                            </p:tgtEl>
                                            <p:attrNameLst>
                                              <p:attrName>ppt_x</p:attrName>
                                            </p:attrNameLst>
                                          </p:cBhvr>
                                          <p:tavLst>
                                            <p:tav tm="0">
                                              <p:val>
                                                <p:strVal val="1+#ppt_w/2"/>
                                              </p:val>
                                            </p:tav>
                                            <p:tav tm="100000">
                                              <p:val>
                                                <p:strVal val="#ppt_x"/>
                                              </p:val>
                                            </p:tav>
                                          </p:tavLst>
                                        </p:anim>
                                        <p:anim calcmode="lin" valueType="num" p14:bounceEnd="60000">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14:presetBounceEnd="60000">
                                      <p:stCondLst>
                                        <p:cond delay="250"/>
                                      </p:stCondLst>
                                      <p:childTnLst>
                                        <p:set>
                                          <p:cBhvr>
                                            <p:cTn id="27" dur="1" fill="hold">
                                              <p:stCondLst>
                                                <p:cond delay="0"/>
                                              </p:stCondLst>
                                            </p:cTn>
                                            <p:tgtEl>
                                              <p:spTgt spid="110"/>
                                            </p:tgtEl>
                                            <p:attrNameLst>
                                              <p:attrName>style.visibility</p:attrName>
                                            </p:attrNameLst>
                                          </p:cBhvr>
                                          <p:to>
                                            <p:strVal val="visible"/>
                                          </p:to>
                                        </p:set>
                                        <p:anim calcmode="lin" valueType="num" p14:bounceEnd="60000">
                                          <p:cBhvr additive="base">
                                            <p:cTn id="28" dur="500" fill="hold"/>
                                            <p:tgtEl>
                                              <p:spTgt spid="110"/>
                                            </p:tgtEl>
                                            <p:attrNameLst>
                                              <p:attrName>ppt_x</p:attrName>
                                            </p:attrNameLst>
                                          </p:cBhvr>
                                          <p:tavLst>
                                            <p:tav tm="0">
                                              <p:val>
                                                <p:strVal val="1+#ppt_w/2"/>
                                              </p:val>
                                            </p:tav>
                                            <p:tav tm="100000">
                                              <p:val>
                                                <p:strVal val="#ppt_x"/>
                                              </p:val>
                                            </p:tav>
                                          </p:tavLst>
                                        </p:anim>
                                        <p:anim calcmode="lin" valueType="num" p14:bounceEnd="60000">
                                          <p:cBhvr additive="base">
                                            <p:cTn id="29" dur="500" fill="hold"/>
                                            <p:tgtEl>
                                              <p:spTgt spid="1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14:presetBounceEnd="60000">
                                      <p:stCondLst>
                                        <p:cond delay="250"/>
                                      </p:stCondLst>
                                      <p:childTnLst>
                                        <p:set>
                                          <p:cBhvr>
                                            <p:cTn id="31" dur="1" fill="hold">
                                              <p:stCondLst>
                                                <p:cond delay="0"/>
                                              </p:stCondLst>
                                            </p:cTn>
                                            <p:tgtEl>
                                              <p:spTgt spid="111"/>
                                            </p:tgtEl>
                                            <p:attrNameLst>
                                              <p:attrName>style.visibility</p:attrName>
                                            </p:attrNameLst>
                                          </p:cBhvr>
                                          <p:to>
                                            <p:strVal val="visible"/>
                                          </p:to>
                                        </p:set>
                                        <p:anim calcmode="lin" valueType="num" p14:bounceEnd="60000">
                                          <p:cBhvr additive="base">
                                            <p:cTn id="32" dur="500" fill="hold"/>
                                            <p:tgtEl>
                                              <p:spTgt spid="111"/>
                                            </p:tgtEl>
                                            <p:attrNameLst>
                                              <p:attrName>ppt_x</p:attrName>
                                            </p:attrNameLst>
                                          </p:cBhvr>
                                          <p:tavLst>
                                            <p:tav tm="0">
                                              <p:val>
                                                <p:strVal val="1+#ppt_w/2"/>
                                              </p:val>
                                            </p:tav>
                                            <p:tav tm="100000">
                                              <p:val>
                                                <p:strVal val="#ppt_x"/>
                                              </p:val>
                                            </p:tav>
                                          </p:tavLst>
                                        </p:anim>
                                        <p:anim calcmode="lin" valueType="num" p14:bounceEnd="60000">
                                          <p:cBhvr additive="base">
                                            <p:cTn id="33" dur="500" fill="hold"/>
                                            <p:tgtEl>
                                              <p:spTgt spid="1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14:presetBounceEnd="60000">
                                      <p:stCondLst>
                                        <p:cond delay="250"/>
                                      </p:stCondLst>
                                      <p:childTnLst>
                                        <p:set>
                                          <p:cBhvr>
                                            <p:cTn id="35" dur="1" fill="hold">
                                              <p:stCondLst>
                                                <p:cond delay="0"/>
                                              </p:stCondLst>
                                            </p:cTn>
                                            <p:tgtEl>
                                              <p:spTgt spid="112"/>
                                            </p:tgtEl>
                                            <p:attrNameLst>
                                              <p:attrName>style.visibility</p:attrName>
                                            </p:attrNameLst>
                                          </p:cBhvr>
                                          <p:to>
                                            <p:strVal val="visible"/>
                                          </p:to>
                                        </p:set>
                                        <p:anim calcmode="lin" valueType="num" p14:bounceEnd="60000">
                                          <p:cBhvr additive="base">
                                            <p:cTn id="36" dur="500" fill="hold"/>
                                            <p:tgtEl>
                                              <p:spTgt spid="112"/>
                                            </p:tgtEl>
                                            <p:attrNameLst>
                                              <p:attrName>ppt_x</p:attrName>
                                            </p:attrNameLst>
                                          </p:cBhvr>
                                          <p:tavLst>
                                            <p:tav tm="0">
                                              <p:val>
                                                <p:strVal val="1+#ppt_w/2"/>
                                              </p:val>
                                            </p:tav>
                                            <p:tav tm="100000">
                                              <p:val>
                                                <p:strVal val="#ppt_x"/>
                                              </p:val>
                                            </p:tav>
                                          </p:tavLst>
                                        </p:anim>
                                        <p:anim calcmode="lin" valueType="num" p14:bounceEnd="60000">
                                          <p:cBhvr additive="base">
                                            <p:cTn id="37" dur="500" fill="hold"/>
                                            <p:tgtEl>
                                              <p:spTgt spid="1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7" grpId="0"/>
          <p:bldP spid="108" grpId="0"/>
          <p:bldP spid="110" grpId="0"/>
          <p:bldP spid="111" grpId="0"/>
          <p:bldP spid="112" grpId="0"/>
          <p:bldP spid="1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500" fill="hold"/>
                                            <p:tgtEl>
                                              <p:spTgt spid="117"/>
                                            </p:tgtEl>
                                            <p:attrNameLst>
                                              <p:attrName>ppt_x</p:attrName>
                                            </p:attrNameLst>
                                          </p:cBhvr>
                                          <p:tavLst>
                                            <p:tav tm="0">
                                              <p:val>
                                                <p:strVal val="1+#ppt_w/2"/>
                                              </p:val>
                                            </p:tav>
                                            <p:tav tm="100000">
                                              <p:val>
                                                <p:strVal val="#ppt_x"/>
                                              </p:val>
                                            </p:tav>
                                          </p:tavLst>
                                        </p:anim>
                                        <p:anim calcmode="lin" valueType="num">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cBhvr additive="base">
                                            <p:cTn id="11" dur="500" fill="hold"/>
                                            <p:tgtEl>
                                              <p:spTgt spid="104"/>
                                            </p:tgtEl>
                                            <p:attrNameLst>
                                              <p:attrName>ppt_x</p:attrName>
                                            </p:attrNameLst>
                                          </p:cBhvr>
                                          <p:tavLst>
                                            <p:tav tm="0">
                                              <p:val>
                                                <p:strVal val="1+#ppt_w/2"/>
                                              </p:val>
                                            </p:tav>
                                            <p:tav tm="100000">
                                              <p:val>
                                                <p:strVal val="#ppt_x"/>
                                              </p:val>
                                            </p:tav>
                                          </p:tavLst>
                                        </p:anim>
                                        <p:anim calcmode="lin" valueType="num">
                                          <p:cBhvr additive="base">
                                            <p:cTn id="12" dur="500" fill="hold"/>
                                            <p:tgtEl>
                                              <p:spTgt spid="1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cBhvr additive="base">
                                            <p:cTn id="16" dur="500" fill="hold"/>
                                            <p:tgtEl>
                                              <p:spTgt spid="106"/>
                                            </p:tgtEl>
                                            <p:attrNameLst>
                                              <p:attrName>ppt_x</p:attrName>
                                            </p:attrNameLst>
                                          </p:cBhvr>
                                          <p:tavLst>
                                            <p:tav tm="0">
                                              <p:val>
                                                <p:strVal val="1+#ppt_w/2"/>
                                              </p:val>
                                            </p:tav>
                                            <p:tav tm="100000">
                                              <p:val>
                                                <p:strVal val="#ppt_x"/>
                                              </p:val>
                                            </p:tav>
                                          </p:tavLst>
                                        </p:anim>
                                        <p:anim calcmode="lin" valueType="num">
                                          <p:cBhvr additive="base">
                                            <p:cTn id="17" dur="500" fill="hold"/>
                                            <p:tgtEl>
                                              <p:spTgt spid="10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cBhvr additive="base">
                                            <p:cTn id="20" dur="500" fill="hold"/>
                                            <p:tgtEl>
                                              <p:spTgt spid="107"/>
                                            </p:tgtEl>
                                            <p:attrNameLst>
                                              <p:attrName>ppt_x</p:attrName>
                                            </p:attrNameLst>
                                          </p:cBhvr>
                                          <p:tavLst>
                                            <p:tav tm="0">
                                              <p:val>
                                                <p:strVal val="1+#ppt_w/2"/>
                                              </p:val>
                                            </p:tav>
                                            <p:tav tm="100000">
                                              <p:val>
                                                <p:strVal val="#ppt_x"/>
                                              </p:val>
                                            </p:tav>
                                          </p:tavLst>
                                        </p:anim>
                                        <p:anim calcmode="lin" valueType="num">
                                          <p:cBhvr additive="base">
                                            <p:cTn id="21" dur="500" fill="hold"/>
                                            <p:tgtEl>
                                              <p:spTgt spid="10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cBhvr additive="base">
                                            <p:cTn id="24" dur="500" fill="hold"/>
                                            <p:tgtEl>
                                              <p:spTgt spid="108"/>
                                            </p:tgtEl>
                                            <p:attrNameLst>
                                              <p:attrName>ppt_x</p:attrName>
                                            </p:attrNameLst>
                                          </p:cBhvr>
                                          <p:tavLst>
                                            <p:tav tm="0">
                                              <p:val>
                                                <p:strVal val="1+#ppt_w/2"/>
                                              </p:val>
                                            </p:tav>
                                            <p:tav tm="100000">
                                              <p:val>
                                                <p:strVal val="#ppt_x"/>
                                              </p:val>
                                            </p:tav>
                                          </p:tavLst>
                                        </p:anim>
                                        <p:anim calcmode="lin" valueType="num">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250"/>
                                      </p:stCondLst>
                                      <p:childTnLst>
                                        <p:set>
                                          <p:cBhvr>
                                            <p:cTn id="27" dur="1" fill="hold">
                                              <p:stCondLst>
                                                <p:cond delay="0"/>
                                              </p:stCondLst>
                                            </p:cTn>
                                            <p:tgtEl>
                                              <p:spTgt spid="110"/>
                                            </p:tgtEl>
                                            <p:attrNameLst>
                                              <p:attrName>style.visibility</p:attrName>
                                            </p:attrNameLst>
                                          </p:cBhvr>
                                          <p:to>
                                            <p:strVal val="visible"/>
                                          </p:to>
                                        </p:set>
                                        <p:anim calcmode="lin" valueType="num">
                                          <p:cBhvr additive="base">
                                            <p:cTn id="28" dur="500" fill="hold"/>
                                            <p:tgtEl>
                                              <p:spTgt spid="110"/>
                                            </p:tgtEl>
                                            <p:attrNameLst>
                                              <p:attrName>ppt_x</p:attrName>
                                            </p:attrNameLst>
                                          </p:cBhvr>
                                          <p:tavLst>
                                            <p:tav tm="0">
                                              <p:val>
                                                <p:strVal val="1+#ppt_w/2"/>
                                              </p:val>
                                            </p:tav>
                                            <p:tav tm="100000">
                                              <p:val>
                                                <p:strVal val="#ppt_x"/>
                                              </p:val>
                                            </p:tav>
                                          </p:tavLst>
                                        </p:anim>
                                        <p:anim calcmode="lin" valueType="num">
                                          <p:cBhvr additive="base">
                                            <p:cTn id="29" dur="500" fill="hold"/>
                                            <p:tgtEl>
                                              <p:spTgt spid="1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250"/>
                                      </p:stCondLst>
                                      <p:childTnLst>
                                        <p:set>
                                          <p:cBhvr>
                                            <p:cTn id="31" dur="1" fill="hold">
                                              <p:stCondLst>
                                                <p:cond delay="0"/>
                                              </p:stCondLst>
                                            </p:cTn>
                                            <p:tgtEl>
                                              <p:spTgt spid="111"/>
                                            </p:tgtEl>
                                            <p:attrNameLst>
                                              <p:attrName>style.visibility</p:attrName>
                                            </p:attrNameLst>
                                          </p:cBhvr>
                                          <p:to>
                                            <p:strVal val="visible"/>
                                          </p:to>
                                        </p:set>
                                        <p:anim calcmode="lin" valueType="num">
                                          <p:cBhvr additive="base">
                                            <p:cTn id="32" dur="500" fill="hold"/>
                                            <p:tgtEl>
                                              <p:spTgt spid="111"/>
                                            </p:tgtEl>
                                            <p:attrNameLst>
                                              <p:attrName>ppt_x</p:attrName>
                                            </p:attrNameLst>
                                          </p:cBhvr>
                                          <p:tavLst>
                                            <p:tav tm="0">
                                              <p:val>
                                                <p:strVal val="1+#ppt_w/2"/>
                                              </p:val>
                                            </p:tav>
                                            <p:tav tm="100000">
                                              <p:val>
                                                <p:strVal val="#ppt_x"/>
                                              </p:val>
                                            </p:tav>
                                          </p:tavLst>
                                        </p:anim>
                                        <p:anim calcmode="lin" valueType="num">
                                          <p:cBhvr additive="base">
                                            <p:cTn id="33" dur="500" fill="hold"/>
                                            <p:tgtEl>
                                              <p:spTgt spid="1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250"/>
                                      </p:stCondLst>
                                      <p:childTnLst>
                                        <p:set>
                                          <p:cBhvr>
                                            <p:cTn id="35" dur="1" fill="hold">
                                              <p:stCondLst>
                                                <p:cond delay="0"/>
                                              </p:stCondLst>
                                            </p:cTn>
                                            <p:tgtEl>
                                              <p:spTgt spid="112"/>
                                            </p:tgtEl>
                                            <p:attrNameLst>
                                              <p:attrName>style.visibility</p:attrName>
                                            </p:attrNameLst>
                                          </p:cBhvr>
                                          <p:to>
                                            <p:strVal val="visible"/>
                                          </p:to>
                                        </p:set>
                                        <p:anim calcmode="lin" valueType="num">
                                          <p:cBhvr additive="base">
                                            <p:cTn id="36" dur="500" fill="hold"/>
                                            <p:tgtEl>
                                              <p:spTgt spid="112"/>
                                            </p:tgtEl>
                                            <p:attrNameLst>
                                              <p:attrName>ppt_x</p:attrName>
                                            </p:attrNameLst>
                                          </p:cBhvr>
                                          <p:tavLst>
                                            <p:tav tm="0">
                                              <p:val>
                                                <p:strVal val="1+#ppt_w/2"/>
                                              </p:val>
                                            </p:tav>
                                            <p:tav tm="100000">
                                              <p:val>
                                                <p:strVal val="#ppt_x"/>
                                              </p:val>
                                            </p:tav>
                                          </p:tavLst>
                                        </p:anim>
                                        <p:anim calcmode="lin" valueType="num">
                                          <p:cBhvr additive="base">
                                            <p:cTn id="37" dur="500" fill="hold"/>
                                            <p:tgtEl>
                                              <p:spTgt spid="1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7" grpId="0"/>
          <p:bldP spid="108" grpId="0"/>
          <p:bldP spid="110" grpId="0"/>
          <p:bldP spid="111" grpId="0"/>
          <p:bldP spid="112" grpId="0"/>
          <p:bldP spid="11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CAB05024-2FC1-4D80-9FC9-82B7C54E5CED}"/>
              </a:ext>
            </a:extLst>
          </p:cNvPr>
          <p:cNvGrpSpPr/>
          <p:nvPr/>
        </p:nvGrpSpPr>
        <p:grpSpPr>
          <a:xfrm>
            <a:off x="3885855" y="0"/>
            <a:ext cx="8306145" cy="5229922"/>
            <a:chOff x="2976146" y="1594008"/>
            <a:chExt cx="6239709" cy="3928801"/>
          </a:xfrm>
          <a:solidFill>
            <a:schemeClr val="bg2"/>
          </a:solidFill>
        </p:grpSpPr>
        <p:sp>
          <p:nvSpPr>
            <p:cNvPr id="50" name="Freeform 53">
              <a:extLst>
                <a:ext uri="{FF2B5EF4-FFF2-40B4-BE49-F238E27FC236}">
                  <a16:creationId xmlns:a16="http://schemas.microsoft.com/office/drawing/2014/main" id="{0611CAC6-9CE5-4CB0-9357-1019A2D177AB}"/>
                </a:ext>
              </a:extLst>
            </p:cNvPr>
            <p:cNvSpPr>
              <a:spLocks noChangeAspect="1"/>
            </p:cNvSpPr>
            <p:nvPr/>
          </p:nvSpPr>
          <p:spPr bwMode="gray">
            <a:xfrm>
              <a:off x="8420785" y="5108976"/>
              <a:ext cx="63606" cy="75084"/>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51" name="Freeform 54">
              <a:extLst>
                <a:ext uri="{FF2B5EF4-FFF2-40B4-BE49-F238E27FC236}">
                  <a16:creationId xmlns:a16="http://schemas.microsoft.com/office/drawing/2014/main" id="{0FC4A6A1-CC59-4E8B-A5A2-8A40B4B99946}"/>
                </a:ext>
              </a:extLst>
            </p:cNvPr>
            <p:cNvSpPr>
              <a:spLocks noChangeAspect="1"/>
            </p:cNvSpPr>
            <p:nvPr/>
          </p:nvSpPr>
          <p:spPr bwMode="gray">
            <a:xfrm>
              <a:off x="7869006" y="4464652"/>
              <a:ext cx="706022" cy="605909"/>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52" name="Freeform 55">
              <a:extLst>
                <a:ext uri="{FF2B5EF4-FFF2-40B4-BE49-F238E27FC236}">
                  <a16:creationId xmlns:a16="http://schemas.microsoft.com/office/drawing/2014/main" id="{57ECC5D1-0DAB-4C35-A7AF-C93530E1224B}"/>
                </a:ext>
              </a:extLst>
            </p:cNvPr>
            <p:cNvSpPr>
              <a:spLocks noChangeAspect="1"/>
            </p:cNvSpPr>
            <p:nvPr/>
          </p:nvSpPr>
          <p:spPr bwMode="gray">
            <a:xfrm>
              <a:off x="8799238" y="5107229"/>
              <a:ext cx="135162" cy="160644"/>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53" name="Freeform 56">
              <a:extLst>
                <a:ext uri="{FF2B5EF4-FFF2-40B4-BE49-F238E27FC236}">
                  <a16:creationId xmlns:a16="http://schemas.microsoft.com/office/drawing/2014/main" id="{1CB97EFB-2621-43A9-BD37-E3E688784F01}"/>
                </a:ext>
              </a:extLst>
            </p:cNvPr>
            <p:cNvSpPr>
              <a:spLocks noChangeAspect="1"/>
            </p:cNvSpPr>
            <p:nvPr/>
          </p:nvSpPr>
          <p:spPr bwMode="gray">
            <a:xfrm>
              <a:off x="8907368" y="4958808"/>
              <a:ext cx="100179" cy="172868"/>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54" name="Freeform 57">
              <a:extLst>
                <a:ext uri="{FF2B5EF4-FFF2-40B4-BE49-F238E27FC236}">
                  <a16:creationId xmlns:a16="http://schemas.microsoft.com/office/drawing/2014/main" id="{F0978C1B-6B58-4D4E-B34C-DC784A3DBA03}"/>
                </a:ext>
              </a:extLst>
            </p:cNvPr>
            <p:cNvSpPr>
              <a:spLocks noChangeAspect="1"/>
            </p:cNvSpPr>
            <p:nvPr/>
          </p:nvSpPr>
          <p:spPr bwMode="gray">
            <a:xfrm>
              <a:off x="8754714" y="4653234"/>
              <a:ext cx="50884" cy="45399"/>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55" name="Freeform 58">
              <a:extLst>
                <a:ext uri="{FF2B5EF4-FFF2-40B4-BE49-F238E27FC236}">
                  <a16:creationId xmlns:a16="http://schemas.microsoft.com/office/drawing/2014/main" id="{F11B9A1F-13BD-4B64-83BD-F330C95634A3}"/>
                </a:ext>
              </a:extLst>
            </p:cNvPr>
            <p:cNvSpPr>
              <a:spLocks noChangeAspect="1"/>
            </p:cNvSpPr>
            <p:nvPr/>
          </p:nvSpPr>
          <p:spPr bwMode="gray">
            <a:xfrm>
              <a:off x="7104149" y="3343634"/>
              <a:ext cx="192407" cy="101276"/>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56" name="Freeform 59">
              <a:extLst>
                <a:ext uri="{FF2B5EF4-FFF2-40B4-BE49-F238E27FC236}">
                  <a16:creationId xmlns:a16="http://schemas.microsoft.com/office/drawing/2014/main" id="{7A40CB43-EEBD-4FD2-9B50-694BD75303A0}"/>
                </a:ext>
              </a:extLst>
            </p:cNvPr>
            <p:cNvSpPr>
              <a:spLocks noChangeAspect="1"/>
            </p:cNvSpPr>
            <p:nvPr/>
          </p:nvSpPr>
          <p:spPr bwMode="gray">
            <a:xfrm>
              <a:off x="7072346" y="3399510"/>
              <a:ext cx="131982" cy="108260"/>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57" name="Freeform 60">
              <a:extLst>
                <a:ext uri="{FF2B5EF4-FFF2-40B4-BE49-F238E27FC236}">
                  <a16:creationId xmlns:a16="http://schemas.microsoft.com/office/drawing/2014/main" id="{997D49E6-777F-4795-B0FF-A7BFFBD1AA80}"/>
                </a:ext>
              </a:extLst>
            </p:cNvPr>
            <p:cNvSpPr>
              <a:spLocks noChangeAspect="1"/>
            </p:cNvSpPr>
            <p:nvPr/>
          </p:nvSpPr>
          <p:spPr bwMode="gray">
            <a:xfrm>
              <a:off x="7134361" y="3422211"/>
              <a:ext cx="4771" cy="6985"/>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58" name="Freeform 61">
              <a:extLst>
                <a:ext uri="{FF2B5EF4-FFF2-40B4-BE49-F238E27FC236}">
                  <a16:creationId xmlns:a16="http://schemas.microsoft.com/office/drawing/2014/main" id="{F8246FB3-4121-4466-8759-BB25422DE34E}"/>
                </a:ext>
              </a:extLst>
            </p:cNvPr>
            <p:cNvSpPr>
              <a:spLocks noChangeAspect="1"/>
            </p:cNvSpPr>
            <p:nvPr/>
          </p:nvSpPr>
          <p:spPr bwMode="gray">
            <a:xfrm>
              <a:off x="7145493" y="3425703"/>
              <a:ext cx="4771" cy="3492"/>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59" name="Freeform 62">
              <a:extLst>
                <a:ext uri="{FF2B5EF4-FFF2-40B4-BE49-F238E27FC236}">
                  <a16:creationId xmlns:a16="http://schemas.microsoft.com/office/drawing/2014/main" id="{184131E2-F10E-4C49-8489-90895E181778}"/>
                </a:ext>
              </a:extLst>
            </p:cNvPr>
            <p:cNvSpPr>
              <a:spLocks noChangeAspect="1"/>
            </p:cNvSpPr>
            <p:nvPr/>
          </p:nvSpPr>
          <p:spPr bwMode="gray">
            <a:xfrm>
              <a:off x="7126411" y="3429195"/>
              <a:ext cx="3180" cy="3492"/>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60" name="Freeform 63">
              <a:extLst>
                <a:ext uri="{FF2B5EF4-FFF2-40B4-BE49-F238E27FC236}">
                  <a16:creationId xmlns:a16="http://schemas.microsoft.com/office/drawing/2014/main" id="{B6450A21-EF49-4642-92D9-A8E0AE6B0C93}"/>
                </a:ext>
              </a:extLst>
            </p:cNvPr>
            <p:cNvSpPr>
              <a:spLocks noChangeAspect="1"/>
            </p:cNvSpPr>
            <p:nvPr/>
          </p:nvSpPr>
          <p:spPr bwMode="gray">
            <a:xfrm>
              <a:off x="6951496" y="3464118"/>
              <a:ext cx="251242" cy="209536"/>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93" name="Freeform 64">
              <a:extLst>
                <a:ext uri="{FF2B5EF4-FFF2-40B4-BE49-F238E27FC236}">
                  <a16:creationId xmlns:a16="http://schemas.microsoft.com/office/drawing/2014/main" id="{8E2CCF97-0C31-4507-ADE6-0CB08FB779FF}"/>
                </a:ext>
              </a:extLst>
            </p:cNvPr>
            <p:cNvSpPr>
              <a:spLocks noChangeAspect="1"/>
            </p:cNvSpPr>
            <p:nvPr/>
          </p:nvSpPr>
          <p:spPr bwMode="gray">
            <a:xfrm>
              <a:off x="7558929" y="4152095"/>
              <a:ext cx="189227" cy="220013"/>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94" name="Freeform 65">
              <a:extLst>
                <a:ext uri="{FF2B5EF4-FFF2-40B4-BE49-F238E27FC236}">
                  <a16:creationId xmlns:a16="http://schemas.microsoft.com/office/drawing/2014/main" id="{D4F058F4-BFC9-4A99-B652-DAE443717644}"/>
                </a:ext>
              </a:extLst>
            </p:cNvPr>
            <p:cNvSpPr>
              <a:spLocks noChangeAspect="1"/>
            </p:cNvSpPr>
            <p:nvPr/>
          </p:nvSpPr>
          <p:spPr bwMode="gray">
            <a:xfrm>
              <a:off x="7733844" y="4372107"/>
              <a:ext cx="160605" cy="55876"/>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95" name="Freeform 66">
              <a:extLst>
                <a:ext uri="{FF2B5EF4-FFF2-40B4-BE49-F238E27FC236}">
                  <a16:creationId xmlns:a16="http://schemas.microsoft.com/office/drawing/2014/main" id="{1A7E7427-1778-4CC5-9AD5-517F8BFDD7B0}"/>
                </a:ext>
              </a:extLst>
            </p:cNvPr>
            <p:cNvSpPr>
              <a:spLocks noChangeAspect="1"/>
            </p:cNvSpPr>
            <p:nvPr/>
          </p:nvSpPr>
          <p:spPr bwMode="gray">
            <a:xfrm>
              <a:off x="7797450" y="4176540"/>
              <a:ext cx="173326" cy="162391"/>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96" name="Freeform 67">
              <a:extLst>
                <a:ext uri="{FF2B5EF4-FFF2-40B4-BE49-F238E27FC236}">
                  <a16:creationId xmlns:a16="http://schemas.microsoft.com/office/drawing/2014/main" id="{7B2130FA-C81E-4E44-859D-47F2AD2B4264}"/>
                </a:ext>
              </a:extLst>
            </p:cNvPr>
            <p:cNvSpPr>
              <a:spLocks noChangeAspect="1"/>
            </p:cNvSpPr>
            <p:nvPr/>
          </p:nvSpPr>
          <p:spPr bwMode="gray">
            <a:xfrm>
              <a:off x="8485980" y="4338930"/>
              <a:ext cx="69966" cy="41907"/>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97" name="Freeform 68">
              <a:extLst>
                <a:ext uri="{FF2B5EF4-FFF2-40B4-BE49-F238E27FC236}">
                  <a16:creationId xmlns:a16="http://schemas.microsoft.com/office/drawing/2014/main" id="{7C20CE9D-E114-4929-A3A5-31C7743F033F}"/>
                </a:ext>
              </a:extLst>
            </p:cNvPr>
            <p:cNvSpPr>
              <a:spLocks noChangeAspect="1"/>
            </p:cNvSpPr>
            <p:nvPr/>
          </p:nvSpPr>
          <p:spPr bwMode="gray">
            <a:xfrm>
              <a:off x="8357179" y="4309247"/>
              <a:ext cx="173326" cy="155406"/>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98" name="Group 69">
              <a:extLst>
                <a:ext uri="{FF2B5EF4-FFF2-40B4-BE49-F238E27FC236}">
                  <a16:creationId xmlns:a16="http://schemas.microsoft.com/office/drawing/2014/main" id="{0D6D567F-2614-4DF2-A015-75DE1FEF19F8}"/>
                </a:ext>
              </a:extLst>
            </p:cNvPr>
            <p:cNvGrpSpPr>
              <a:grpSpLocks noChangeAspect="1"/>
            </p:cNvGrpSpPr>
            <p:nvPr/>
          </p:nvGrpSpPr>
          <p:grpSpPr bwMode="gray">
            <a:xfrm>
              <a:off x="7942152" y="3898905"/>
              <a:ext cx="162194" cy="254936"/>
              <a:chOff x="3802" y="2280"/>
              <a:chExt cx="102" cy="146"/>
            </a:xfrm>
            <a:grpFill/>
          </p:grpSpPr>
          <p:sp>
            <p:nvSpPr>
              <p:cNvPr id="426" name="Freeform 70">
                <a:extLst>
                  <a:ext uri="{FF2B5EF4-FFF2-40B4-BE49-F238E27FC236}">
                    <a16:creationId xmlns:a16="http://schemas.microsoft.com/office/drawing/2014/main" id="{52211A5B-335C-47BC-80A0-EF0FCC8A965F}"/>
                  </a:ext>
                </a:extLst>
              </p:cNvPr>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27" name="Freeform 71">
                <a:extLst>
                  <a:ext uri="{FF2B5EF4-FFF2-40B4-BE49-F238E27FC236}">
                    <a16:creationId xmlns:a16="http://schemas.microsoft.com/office/drawing/2014/main" id="{A617472D-1179-4DF6-8C1F-75FC473B27BE}"/>
                  </a:ext>
                </a:extLst>
              </p:cNvPr>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28" name="Freeform 72">
                <a:extLst>
                  <a:ext uri="{FF2B5EF4-FFF2-40B4-BE49-F238E27FC236}">
                    <a16:creationId xmlns:a16="http://schemas.microsoft.com/office/drawing/2014/main" id="{69D1BC74-5C28-4136-AE53-DFDB06FA26EA}"/>
                  </a:ext>
                </a:extLst>
              </p:cNvPr>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29" name="Freeform 73">
                <a:extLst>
                  <a:ext uri="{FF2B5EF4-FFF2-40B4-BE49-F238E27FC236}">
                    <a16:creationId xmlns:a16="http://schemas.microsoft.com/office/drawing/2014/main" id="{388AFC33-31A3-4567-81D2-5DE2D5EA86D8}"/>
                  </a:ext>
                </a:extLst>
              </p:cNvPr>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30" name="Freeform 74">
                <a:extLst>
                  <a:ext uri="{FF2B5EF4-FFF2-40B4-BE49-F238E27FC236}">
                    <a16:creationId xmlns:a16="http://schemas.microsoft.com/office/drawing/2014/main" id="{71A59560-1278-4911-BCAF-0C9A6CE1FCD6}"/>
                  </a:ext>
                </a:extLst>
              </p:cNvPr>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31" name="Freeform 75">
                <a:extLst>
                  <a:ext uri="{FF2B5EF4-FFF2-40B4-BE49-F238E27FC236}">
                    <a16:creationId xmlns:a16="http://schemas.microsoft.com/office/drawing/2014/main" id="{E50CB5E1-2A46-439A-9E28-6EA02753C723}"/>
                  </a:ext>
                </a:extLst>
              </p:cNvPr>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32" name="Freeform 76">
                <a:extLst>
                  <a:ext uri="{FF2B5EF4-FFF2-40B4-BE49-F238E27FC236}">
                    <a16:creationId xmlns:a16="http://schemas.microsoft.com/office/drawing/2014/main" id="{58EEE630-CC10-4D64-A417-0E6D17955D11}"/>
                  </a:ext>
                </a:extLst>
              </p:cNvPr>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33" name="Freeform 77">
                <a:extLst>
                  <a:ext uri="{FF2B5EF4-FFF2-40B4-BE49-F238E27FC236}">
                    <a16:creationId xmlns:a16="http://schemas.microsoft.com/office/drawing/2014/main" id="{74B0B815-B57A-42FE-8061-391093F8EE11}"/>
                  </a:ext>
                </a:extLst>
              </p:cNvPr>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34" name="Freeform 78">
                <a:extLst>
                  <a:ext uri="{FF2B5EF4-FFF2-40B4-BE49-F238E27FC236}">
                    <a16:creationId xmlns:a16="http://schemas.microsoft.com/office/drawing/2014/main" id="{75E2A2DE-F4DD-4579-B02E-6202261EB728}"/>
                  </a:ext>
                </a:extLst>
              </p:cNvPr>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35" name="Freeform 79">
                <a:extLst>
                  <a:ext uri="{FF2B5EF4-FFF2-40B4-BE49-F238E27FC236}">
                    <a16:creationId xmlns:a16="http://schemas.microsoft.com/office/drawing/2014/main" id="{B11B69BA-10DD-422F-8BA7-E4CADE066929}"/>
                  </a:ext>
                </a:extLst>
              </p:cNvPr>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36" name="Freeform 80">
                <a:extLst>
                  <a:ext uri="{FF2B5EF4-FFF2-40B4-BE49-F238E27FC236}">
                    <a16:creationId xmlns:a16="http://schemas.microsoft.com/office/drawing/2014/main" id="{4BBA7E90-E38B-4364-AD84-4F216F119E71}"/>
                  </a:ext>
                </a:extLst>
              </p:cNvPr>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99" name="Freeform 81">
              <a:extLst>
                <a:ext uri="{FF2B5EF4-FFF2-40B4-BE49-F238E27FC236}">
                  <a16:creationId xmlns:a16="http://schemas.microsoft.com/office/drawing/2014/main" id="{651438F3-37E6-44F7-B5AA-3B5BACBA86A6}"/>
                </a:ext>
              </a:extLst>
            </p:cNvPr>
            <p:cNvSpPr>
              <a:spLocks noChangeAspect="1"/>
            </p:cNvSpPr>
            <p:nvPr/>
          </p:nvSpPr>
          <p:spPr bwMode="gray">
            <a:xfrm>
              <a:off x="7884907" y="4162571"/>
              <a:ext cx="23853" cy="20954"/>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00" name="Freeform 82">
              <a:extLst>
                <a:ext uri="{FF2B5EF4-FFF2-40B4-BE49-F238E27FC236}">
                  <a16:creationId xmlns:a16="http://schemas.microsoft.com/office/drawing/2014/main" id="{914FABC7-17DE-45FB-9775-6FBABF172F0A}"/>
                </a:ext>
              </a:extLst>
            </p:cNvPr>
            <p:cNvSpPr>
              <a:spLocks noChangeAspect="1"/>
            </p:cNvSpPr>
            <p:nvPr/>
          </p:nvSpPr>
          <p:spPr bwMode="gray">
            <a:xfrm>
              <a:off x="7921481" y="4321469"/>
              <a:ext cx="4771" cy="15716"/>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01" name="Freeform 83">
              <a:extLst>
                <a:ext uri="{FF2B5EF4-FFF2-40B4-BE49-F238E27FC236}">
                  <a16:creationId xmlns:a16="http://schemas.microsoft.com/office/drawing/2014/main" id="{972F4691-8C1C-46F0-BE66-4A29254E021A}"/>
                </a:ext>
              </a:extLst>
            </p:cNvPr>
            <p:cNvSpPr>
              <a:spLocks noChangeAspect="1"/>
            </p:cNvSpPr>
            <p:nvPr/>
          </p:nvSpPr>
          <p:spPr bwMode="gray">
            <a:xfrm>
              <a:off x="8072544" y="4419252"/>
              <a:ext cx="42934" cy="20954"/>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02" name="Freeform 84">
              <a:extLst>
                <a:ext uri="{FF2B5EF4-FFF2-40B4-BE49-F238E27FC236}">
                  <a16:creationId xmlns:a16="http://schemas.microsoft.com/office/drawing/2014/main" id="{81922D3A-1BD2-44C7-9FAB-E56F14CE4FB1}"/>
                </a:ext>
              </a:extLst>
            </p:cNvPr>
            <p:cNvSpPr>
              <a:spLocks noChangeAspect="1"/>
            </p:cNvSpPr>
            <p:nvPr/>
          </p:nvSpPr>
          <p:spPr bwMode="gray">
            <a:xfrm>
              <a:off x="8051872" y="4433222"/>
              <a:ext cx="27033" cy="24446"/>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03" name="Freeform 85">
              <a:extLst>
                <a:ext uri="{FF2B5EF4-FFF2-40B4-BE49-F238E27FC236}">
                  <a16:creationId xmlns:a16="http://schemas.microsoft.com/office/drawing/2014/main" id="{6FC64BB5-6377-4B4E-924C-35D4A64E54CB}"/>
                </a:ext>
              </a:extLst>
            </p:cNvPr>
            <p:cNvSpPr>
              <a:spLocks noChangeAspect="1"/>
            </p:cNvSpPr>
            <p:nvPr/>
          </p:nvSpPr>
          <p:spPr bwMode="gray">
            <a:xfrm>
              <a:off x="8128199" y="4312739"/>
              <a:ext cx="50884" cy="20954"/>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04" name="Freeform 86">
              <a:extLst>
                <a:ext uri="{FF2B5EF4-FFF2-40B4-BE49-F238E27FC236}">
                  <a16:creationId xmlns:a16="http://schemas.microsoft.com/office/drawing/2014/main" id="{E42A90C5-F091-494A-B5FB-AC44D43076F3}"/>
                </a:ext>
              </a:extLst>
            </p:cNvPr>
            <p:cNvSpPr>
              <a:spLocks noChangeAspect="1"/>
            </p:cNvSpPr>
            <p:nvPr/>
          </p:nvSpPr>
          <p:spPr bwMode="gray">
            <a:xfrm>
              <a:off x="7970775" y="4227178"/>
              <a:ext cx="109720" cy="141437"/>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05" name="Freeform 87">
              <a:extLst>
                <a:ext uri="{FF2B5EF4-FFF2-40B4-BE49-F238E27FC236}">
                  <a16:creationId xmlns:a16="http://schemas.microsoft.com/office/drawing/2014/main" id="{F6038C5F-1B52-4E8E-B440-A908305063A8}"/>
                </a:ext>
              </a:extLst>
            </p:cNvPr>
            <p:cNvSpPr>
              <a:spLocks noChangeAspect="1"/>
            </p:cNvSpPr>
            <p:nvPr/>
          </p:nvSpPr>
          <p:spPr bwMode="gray">
            <a:xfrm>
              <a:off x="8118658" y="4216701"/>
              <a:ext cx="25442" cy="59369"/>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06" name="Freeform 88">
              <a:extLst>
                <a:ext uri="{FF2B5EF4-FFF2-40B4-BE49-F238E27FC236}">
                  <a16:creationId xmlns:a16="http://schemas.microsoft.com/office/drawing/2014/main" id="{B021B17F-28FB-4715-AB77-7CB1789D94F4}"/>
                </a:ext>
              </a:extLst>
            </p:cNvPr>
            <p:cNvSpPr>
              <a:spLocks noChangeAspect="1"/>
            </p:cNvSpPr>
            <p:nvPr/>
          </p:nvSpPr>
          <p:spPr bwMode="gray">
            <a:xfrm>
              <a:off x="8180673" y="4267339"/>
              <a:ext cx="181276" cy="167629"/>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07" name="Freeform 89">
              <a:extLst>
                <a:ext uri="{FF2B5EF4-FFF2-40B4-BE49-F238E27FC236}">
                  <a16:creationId xmlns:a16="http://schemas.microsoft.com/office/drawing/2014/main" id="{A848ACBA-5828-4AA8-ADF7-38B98D384CA9}"/>
                </a:ext>
              </a:extLst>
            </p:cNvPr>
            <p:cNvSpPr>
              <a:spLocks noChangeAspect="1"/>
            </p:cNvSpPr>
            <p:nvPr/>
          </p:nvSpPr>
          <p:spPr bwMode="gray">
            <a:xfrm>
              <a:off x="8528915" y="4309247"/>
              <a:ext cx="41344" cy="41907"/>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08" name="Freeform 90">
              <a:extLst>
                <a:ext uri="{FF2B5EF4-FFF2-40B4-BE49-F238E27FC236}">
                  <a16:creationId xmlns:a16="http://schemas.microsoft.com/office/drawing/2014/main" id="{6D17BA4D-D81C-49A4-9AF3-780395761226}"/>
                </a:ext>
              </a:extLst>
            </p:cNvPr>
            <p:cNvSpPr>
              <a:spLocks noChangeAspect="1"/>
            </p:cNvSpPr>
            <p:nvPr/>
          </p:nvSpPr>
          <p:spPr bwMode="gray">
            <a:xfrm>
              <a:off x="7678189" y="3806360"/>
              <a:ext cx="125622" cy="289858"/>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09" name="Freeform 91">
              <a:extLst>
                <a:ext uri="{FF2B5EF4-FFF2-40B4-BE49-F238E27FC236}">
                  <a16:creationId xmlns:a16="http://schemas.microsoft.com/office/drawing/2014/main" id="{69F78F59-E3F2-4E9A-B1E2-2577DAFDC390}"/>
                </a:ext>
              </a:extLst>
            </p:cNvPr>
            <p:cNvSpPr>
              <a:spLocks noChangeAspect="1"/>
            </p:cNvSpPr>
            <p:nvPr/>
          </p:nvSpPr>
          <p:spPr bwMode="gray">
            <a:xfrm>
              <a:off x="7808581" y="4127649"/>
              <a:ext cx="168555" cy="11524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10" name="Freeform 92">
              <a:extLst>
                <a:ext uri="{FF2B5EF4-FFF2-40B4-BE49-F238E27FC236}">
                  <a16:creationId xmlns:a16="http://schemas.microsoft.com/office/drawing/2014/main" id="{7CACA1AF-4F5E-4F71-BF2F-A100E64315A1}"/>
                </a:ext>
              </a:extLst>
            </p:cNvPr>
            <p:cNvSpPr>
              <a:spLocks noChangeAspect="1"/>
            </p:cNvSpPr>
            <p:nvPr/>
          </p:nvSpPr>
          <p:spPr bwMode="gray">
            <a:xfrm>
              <a:off x="7644797" y="4131141"/>
              <a:ext cx="71557" cy="103022"/>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11" name="Freeform 93">
              <a:extLst>
                <a:ext uri="{FF2B5EF4-FFF2-40B4-BE49-F238E27FC236}">
                  <a16:creationId xmlns:a16="http://schemas.microsoft.com/office/drawing/2014/main" id="{B6EDF4A2-ECA6-4DC5-9763-C8A425C819C4}"/>
                </a:ext>
              </a:extLst>
            </p:cNvPr>
            <p:cNvSpPr>
              <a:spLocks noChangeAspect="1"/>
            </p:cNvSpPr>
            <p:nvPr/>
          </p:nvSpPr>
          <p:spPr bwMode="gray">
            <a:xfrm>
              <a:off x="7600273" y="3856997"/>
              <a:ext cx="136752" cy="295097"/>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12" name="Freeform 94">
              <a:extLst>
                <a:ext uri="{FF2B5EF4-FFF2-40B4-BE49-F238E27FC236}">
                  <a16:creationId xmlns:a16="http://schemas.microsoft.com/office/drawing/2014/main" id="{5FF10F7F-591E-4A4C-BECF-07D1B8B2A764}"/>
                </a:ext>
              </a:extLst>
            </p:cNvPr>
            <p:cNvSpPr>
              <a:spLocks noChangeAspect="1"/>
            </p:cNvSpPr>
            <p:nvPr/>
          </p:nvSpPr>
          <p:spPr bwMode="gray">
            <a:xfrm>
              <a:off x="7506454" y="3698100"/>
              <a:ext cx="154244" cy="366688"/>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13" name="Freeform 95">
              <a:extLst>
                <a:ext uri="{FF2B5EF4-FFF2-40B4-BE49-F238E27FC236}">
                  <a16:creationId xmlns:a16="http://schemas.microsoft.com/office/drawing/2014/main" id="{C04B9960-4400-449E-A4FB-3417FD4BF835}"/>
                </a:ext>
              </a:extLst>
            </p:cNvPr>
            <p:cNvSpPr>
              <a:spLocks noChangeAspect="1"/>
            </p:cNvSpPr>
            <p:nvPr/>
          </p:nvSpPr>
          <p:spPr bwMode="gray">
            <a:xfrm>
              <a:off x="7681369" y="3977481"/>
              <a:ext cx="92228" cy="82069"/>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14" name="Freeform 96">
              <a:extLst>
                <a:ext uri="{FF2B5EF4-FFF2-40B4-BE49-F238E27FC236}">
                  <a16:creationId xmlns:a16="http://schemas.microsoft.com/office/drawing/2014/main" id="{208205E3-4267-4766-80CC-F962FEB54684}"/>
                </a:ext>
              </a:extLst>
            </p:cNvPr>
            <p:cNvSpPr>
              <a:spLocks noChangeAspect="1"/>
            </p:cNvSpPr>
            <p:nvPr/>
          </p:nvSpPr>
          <p:spPr bwMode="gray">
            <a:xfrm>
              <a:off x="7644797" y="3820329"/>
              <a:ext cx="125622" cy="171121"/>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115" name="Group 97">
              <a:extLst>
                <a:ext uri="{FF2B5EF4-FFF2-40B4-BE49-F238E27FC236}">
                  <a16:creationId xmlns:a16="http://schemas.microsoft.com/office/drawing/2014/main" id="{D3F7ABA7-EA75-498B-B6C5-8BE5BAB3EB28}"/>
                </a:ext>
              </a:extLst>
            </p:cNvPr>
            <p:cNvGrpSpPr>
              <a:grpSpLocks noChangeAspect="1"/>
            </p:cNvGrpSpPr>
            <p:nvPr/>
          </p:nvGrpSpPr>
          <p:grpSpPr bwMode="gray">
            <a:xfrm>
              <a:off x="6957856" y="3500786"/>
              <a:ext cx="637647" cy="646069"/>
              <a:chOff x="3183" y="2052"/>
              <a:chExt cx="401" cy="370"/>
            </a:xfrm>
            <a:grpFill/>
          </p:grpSpPr>
          <p:sp>
            <p:nvSpPr>
              <p:cNvPr id="419" name="Freeform 98">
                <a:extLst>
                  <a:ext uri="{FF2B5EF4-FFF2-40B4-BE49-F238E27FC236}">
                    <a16:creationId xmlns:a16="http://schemas.microsoft.com/office/drawing/2014/main" id="{CD6BDC53-B360-4684-BD70-4BF40FEE652D}"/>
                  </a:ext>
                </a:extLst>
              </p:cNvPr>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20" name="Freeform 99">
                <a:extLst>
                  <a:ext uri="{FF2B5EF4-FFF2-40B4-BE49-F238E27FC236}">
                    <a16:creationId xmlns:a16="http://schemas.microsoft.com/office/drawing/2014/main" id="{FB725658-7A12-4D21-9044-6B3C83A09AA7}"/>
                  </a:ext>
                </a:extLst>
              </p:cNvPr>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21" name="Freeform 100">
                <a:extLst>
                  <a:ext uri="{FF2B5EF4-FFF2-40B4-BE49-F238E27FC236}">
                    <a16:creationId xmlns:a16="http://schemas.microsoft.com/office/drawing/2014/main" id="{D89D9BC5-9E74-48EE-A2FD-D149DB7C5479}"/>
                  </a:ext>
                </a:extLst>
              </p:cNvPr>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22" name="Freeform 101">
                <a:extLst>
                  <a:ext uri="{FF2B5EF4-FFF2-40B4-BE49-F238E27FC236}">
                    <a16:creationId xmlns:a16="http://schemas.microsoft.com/office/drawing/2014/main" id="{4AECD0B6-B0B6-4DB8-A206-7A72BEC9C96B}"/>
                  </a:ext>
                </a:extLst>
              </p:cNvPr>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23" name="Freeform 102">
                <a:extLst>
                  <a:ext uri="{FF2B5EF4-FFF2-40B4-BE49-F238E27FC236}">
                    <a16:creationId xmlns:a16="http://schemas.microsoft.com/office/drawing/2014/main" id="{5CE9AAB1-4B52-4ABC-9149-F031BDFBF8CB}"/>
                  </a:ext>
                </a:extLst>
              </p:cNvPr>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24" name="Freeform 103">
                <a:extLst>
                  <a:ext uri="{FF2B5EF4-FFF2-40B4-BE49-F238E27FC236}">
                    <a16:creationId xmlns:a16="http://schemas.microsoft.com/office/drawing/2014/main" id="{CC24F6A1-CB55-4A03-9025-93BB34ADF9F1}"/>
                  </a:ext>
                </a:extLst>
              </p:cNvPr>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25" name="Freeform 104">
                <a:extLst>
                  <a:ext uri="{FF2B5EF4-FFF2-40B4-BE49-F238E27FC236}">
                    <a16:creationId xmlns:a16="http://schemas.microsoft.com/office/drawing/2014/main" id="{3FF06153-64FD-4372-8557-0E81BCD96E3B}"/>
                  </a:ext>
                </a:extLst>
              </p:cNvPr>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116" name="Freeform 105">
              <a:extLst>
                <a:ext uri="{FF2B5EF4-FFF2-40B4-BE49-F238E27FC236}">
                  <a16:creationId xmlns:a16="http://schemas.microsoft.com/office/drawing/2014/main" id="{4D7B2751-319F-44E8-8A76-64845C559DD3}"/>
                </a:ext>
              </a:extLst>
            </p:cNvPr>
            <p:cNvSpPr>
              <a:spLocks noChangeAspect="1"/>
            </p:cNvSpPr>
            <p:nvPr/>
          </p:nvSpPr>
          <p:spPr bwMode="gray">
            <a:xfrm>
              <a:off x="7991447" y="3762706"/>
              <a:ext cx="30213" cy="69845"/>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117" name="Group 106">
              <a:extLst>
                <a:ext uri="{FF2B5EF4-FFF2-40B4-BE49-F238E27FC236}">
                  <a16:creationId xmlns:a16="http://schemas.microsoft.com/office/drawing/2014/main" id="{B5298658-5A2E-4397-BB58-2073A9D80E86}"/>
                </a:ext>
              </a:extLst>
            </p:cNvPr>
            <p:cNvGrpSpPr>
              <a:grpSpLocks noChangeAspect="1"/>
            </p:cNvGrpSpPr>
            <p:nvPr/>
          </p:nvGrpSpPr>
          <p:grpSpPr bwMode="gray">
            <a:xfrm>
              <a:off x="8158411" y="3286012"/>
              <a:ext cx="283045" cy="352719"/>
              <a:chOff x="3938" y="1929"/>
              <a:chExt cx="178" cy="202"/>
            </a:xfrm>
            <a:grpFill/>
          </p:grpSpPr>
          <p:sp>
            <p:nvSpPr>
              <p:cNvPr id="415" name="Freeform 107">
                <a:extLst>
                  <a:ext uri="{FF2B5EF4-FFF2-40B4-BE49-F238E27FC236}">
                    <a16:creationId xmlns:a16="http://schemas.microsoft.com/office/drawing/2014/main" id="{16841111-AAB6-480D-AA28-01A3257029A9}"/>
                  </a:ext>
                </a:extLst>
              </p:cNvPr>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16" name="Freeform 108">
                <a:extLst>
                  <a:ext uri="{FF2B5EF4-FFF2-40B4-BE49-F238E27FC236}">
                    <a16:creationId xmlns:a16="http://schemas.microsoft.com/office/drawing/2014/main" id="{324E05C3-4EA5-4586-BB15-577BCCD32F8C}"/>
                  </a:ext>
                </a:extLst>
              </p:cNvPr>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17" name="Freeform 109">
                <a:extLst>
                  <a:ext uri="{FF2B5EF4-FFF2-40B4-BE49-F238E27FC236}">
                    <a16:creationId xmlns:a16="http://schemas.microsoft.com/office/drawing/2014/main" id="{990B6D63-5E90-4943-A602-EA9819BA86A3}"/>
                  </a:ext>
                </a:extLst>
              </p:cNvPr>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18" name="Freeform 110">
                <a:extLst>
                  <a:ext uri="{FF2B5EF4-FFF2-40B4-BE49-F238E27FC236}">
                    <a16:creationId xmlns:a16="http://schemas.microsoft.com/office/drawing/2014/main" id="{555A41A2-9E1D-43DD-8001-E3D4C46CEF59}"/>
                  </a:ext>
                </a:extLst>
              </p:cNvPr>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118" name="Freeform 111">
              <a:extLst>
                <a:ext uri="{FF2B5EF4-FFF2-40B4-BE49-F238E27FC236}">
                  <a16:creationId xmlns:a16="http://schemas.microsoft.com/office/drawing/2014/main" id="{C0612F1C-BDBD-4148-AE8A-B98061DDE20B}"/>
                </a:ext>
              </a:extLst>
            </p:cNvPr>
            <p:cNvSpPr>
              <a:spLocks noChangeAspect="1"/>
            </p:cNvSpPr>
            <p:nvPr/>
          </p:nvSpPr>
          <p:spPr bwMode="gray">
            <a:xfrm>
              <a:off x="8096396" y="3464118"/>
              <a:ext cx="60425" cy="99530"/>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19" name="Freeform 112">
              <a:extLst>
                <a:ext uri="{FF2B5EF4-FFF2-40B4-BE49-F238E27FC236}">
                  <a16:creationId xmlns:a16="http://schemas.microsoft.com/office/drawing/2014/main" id="{4AAE1F45-3242-4D35-864D-10283FB6DE9D}"/>
                </a:ext>
              </a:extLst>
            </p:cNvPr>
            <p:cNvSpPr>
              <a:spLocks noChangeAspect="1"/>
            </p:cNvSpPr>
            <p:nvPr/>
          </p:nvSpPr>
          <p:spPr bwMode="gray">
            <a:xfrm>
              <a:off x="7428538" y="3090445"/>
              <a:ext cx="551779" cy="296843"/>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20" name="Freeform 113">
              <a:extLst>
                <a:ext uri="{FF2B5EF4-FFF2-40B4-BE49-F238E27FC236}">
                  <a16:creationId xmlns:a16="http://schemas.microsoft.com/office/drawing/2014/main" id="{7007C7C6-F5DE-4820-ADF5-B32BA33AF5C9}"/>
                </a:ext>
              </a:extLst>
            </p:cNvPr>
            <p:cNvSpPr>
              <a:spLocks noChangeAspect="1"/>
            </p:cNvSpPr>
            <p:nvPr/>
          </p:nvSpPr>
          <p:spPr bwMode="gray">
            <a:xfrm>
              <a:off x="7791090" y="3867474"/>
              <a:ext cx="41344" cy="40162"/>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21" name="Freeform 114">
              <a:extLst>
                <a:ext uri="{FF2B5EF4-FFF2-40B4-BE49-F238E27FC236}">
                  <a16:creationId xmlns:a16="http://schemas.microsoft.com/office/drawing/2014/main" id="{1370D366-7A4D-40BF-9364-4C9D1F79E4EA}"/>
                </a:ext>
              </a:extLst>
            </p:cNvPr>
            <p:cNvSpPr>
              <a:spLocks noChangeAspect="1"/>
            </p:cNvSpPr>
            <p:nvPr/>
          </p:nvSpPr>
          <p:spPr bwMode="gray">
            <a:xfrm>
              <a:off x="7180476" y="3050284"/>
              <a:ext cx="1068574" cy="815445"/>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22" name="Freeform 115">
              <a:extLst>
                <a:ext uri="{FF2B5EF4-FFF2-40B4-BE49-F238E27FC236}">
                  <a16:creationId xmlns:a16="http://schemas.microsoft.com/office/drawing/2014/main" id="{3BE84713-44CB-486B-B954-E0D6943A0EEF}"/>
                </a:ext>
              </a:extLst>
            </p:cNvPr>
            <p:cNvSpPr>
              <a:spLocks noChangeAspect="1"/>
            </p:cNvSpPr>
            <p:nvPr/>
          </p:nvSpPr>
          <p:spPr bwMode="gray">
            <a:xfrm>
              <a:off x="8066183" y="3352365"/>
              <a:ext cx="109720" cy="132706"/>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123" name="Group 116">
              <a:extLst>
                <a:ext uri="{FF2B5EF4-FFF2-40B4-BE49-F238E27FC236}">
                  <a16:creationId xmlns:a16="http://schemas.microsoft.com/office/drawing/2014/main" id="{60D4B746-4AFD-4E55-95E5-4DA8350D201A}"/>
                </a:ext>
              </a:extLst>
            </p:cNvPr>
            <p:cNvGrpSpPr>
              <a:grpSpLocks noChangeAspect="1"/>
            </p:cNvGrpSpPr>
            <p:nvPr/>
          </p:nvGrpSpPr>
          <p:grpSpPr bwMode="gray">
            <a:xfrm>
              <a:off x="6237522" y="1594009"/>
              <a:ext cx="2978333" cy="1802010"/>
              <a:chOff x="2730" y="960"/>
              <a:chExt cx="1873" cy="1032"/>
            </a:xfrm>
            <a:grpFill/>
          </p:grpSpPr>
          <p:grpSp>
            <p:nvGrpSpPr>
              <p:cNvPr id="398" name="Group 117">
                <a:extLst>
                  <a:ext uri="{FF2B5EF4-FFF2-40B4-BE49-F238E27FC236}">
                    <a16:creationId xmlns:a16="http://schemas.microsoft.com/office/drawing/2014/main" id="{5FBF3115-3DEC-4E77-BC35-7F7403ED03F5}"/>
                  </a:ext>
                </a:extLst>
              </p:cNvPr>
              <p:cNvGrpSpPr>
                <a:grpSpLocks noChangeAspect="1"/>
              </p:cNvGrpSpPr>
              <p:nvPr/>
            </p:nvGrpSpPr>
            <p:grpSpPr bwMode="gray">
              <a:xfrm>
                <a:off x="3044" y="960"/>
                <a:ext cx="1473" cy="481"/>
                <a:chOff x="3044" y="960"/>
                <a:chExt cx="1473" cy="481"/>
              </a:xfrm>
              <a:grpFill/>
            </p:grpSpPr>
            <p:sp>
              <p:nvSpPr>
                <p:cNvPr id="402" name="Freeform 118">
                  <a:extLst>
                    <a:ext uri="{FF2B5EF4-FFF2-40B4-BE49-F238E27FC236}">
                      <a16:creationId xmlns:a16="http://schemas.microsoft.com/office/drawing/2014/main" id="{ED5AB469-7DE0-4BC0-A255-A250EB7E8EAD}"/>
                    </a:ext>
                  </a:extLst>
                </p:cNvPr>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03" name="Freeform 119">
                  <a:extLst>
                    <a:ext uri="{FF2B5EF4-FFF2-40B4-BE49-F238E27FC236}">
                      <a16:creationId xmlns:a16="http://schemas.microsoft.com/office/drawing/2014/main" id="{0127930B-4CEE-41E9-AB3F-D21FF918029D}"/>
                    </a:ext>
                  </a:extLst>
                </p:cNvPr>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04" name="Freeform 120">
                  <a:extLst>
                    <a:ext uri="{FF2B5EF4-FFF2-40B4-BE49-F238E27FC236}">
                      <a16:creationId xmlns:a16="http://schemas.microsoft.com/office/drawing/2014/main" id="{CAA9E1B5-A615-4E31-835C-6C84A8224B0F}"/>
                    </a:ext>
                  </a:extLst>
                </p:cNvPr>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05" name="Freeform 121">
                  <a:extLst>
                    <a:ext uri="{FF2B5EF4-FFF2-40B4-BE49-F238E27FC236}">
                      <a16:creationId xmlns:a16="http://schemas.microsoft.com/office/drawing/2014/main" id="{8F781742-46C4-4F32-A78B-F7F2B9E26207}"/>
                    </a:ext>
                  </a:extLst>
                </p:cNvPr>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06" name="Freeform 122">
                  <a:extLst>
                    <a:ext uri="{FF2B5EF4-FFF2-40B4-BE49-F238E27FC236}">
                      <a16:creationId xmlns:a16="http://schemas.microsoft.com/office/drawing/2014/main" id="{0D81EC7A-30A8-4509-B3B9-E1B3DF440861}"/>
                    </a:ext>
                  </a:extLst>
                </p:cNvPr>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07" name="Freeform 123">
                  <a:extLst>
                    <a:ext uri="{FF2B5EF4-FFF2-40B4-BE49-F238E27FC236}">
                      <a16:creationId xmlns:a16="http://schemas.microsoft.com/office/drawing/2014/main" id="{2012ACDA-4714-4631-A319-31159391B661}"/>
                    </a:ext>
                  </a:extLst>
                </p:cNvPr>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08" name="Freeform 124">
                  <a:extLst>
                    <a:ext uri="{FF2B5EF4-FFF2-40B4-BE49-F238E27FC236}">
                      <a16:creationId xmlns:a16="http://schemas.microsoft.com/office/drawing/2014/main" id="{6A7F3049-669C-45B6-A34D-8537A88D455A}"/>
                    </a:ext>
                  </a:extLst>
                </p:cNvPr>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09" name="Freeform 125">
                  <a:extLst>
                    <a:ext uri="{FF2B5EF4-FFF2-40B4-BE49-F238E27FC236}">
                      <a16:creationId xmlns:a16="http://schemas.microsoft.com/office/drawing/2014/main" id="{CFF38029-C8B1-4CBD-A8C9-C3E6FAB71726}"/>
                    </a:ext>
                  </a:extLst>
                </p:cNvPr>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10" name="Freeform 126">
                  <a:extLst>
                    <a:ext uri="{FF2B5EF4-FFF2-40B4-BE49-F238E27FC236}">
                      <a16:creationId xmlns:a16="http://schemas.microsoft.com/office/drawing/2014/main" id="{D2021910-7D62-4B1C-AC88-6B4E1F1F91EB}"/>
                    </a:ext>
                  </a:extLst>
                </p:cNvPr>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11" name="Freeform 127">
                  <a:extLst>
                    <a:ext uri="{FF2B5EF4-FFF2-40B4-BE49-F238E27FC236}">
                      <a16:creationId xmlns:a16="http://schemas.microsoft.com/office/drawing/2014/main" id="{E2EB4870-C0E5-49D6-A700-69C44B0F759A}"/>
                    </a:ext>
                  </a:extLst>
                </p:cNvPr>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12" name="Freeform 128">
                  <a:extLst>
                    <a:ext uri="{FF2B5EF4-FFF2-40B4-BE49-F238E27FC236}">
                      <a16:creationId xmlns:a16="http://schemas.microsoft.com/office/drawing/2014/main" id="{B5879580-D3B6-4EA6-BD25-DDE963971DB4}"/>
                    </a:ext>
                  </a:extLst>
                </p:cNvPr>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13" name="Freeform 129">
                  <a:extLst>
                    <a:ext uri="{FF2B5EF4-FFF2-40B4-BE49-F238E27FC236}">
                      <a16:creationId xmlns:a16="http://schemas.microsoft.com/office/drawing/2014/main" id="{CA40CE75-8F55-4537-916F-43C2BD8A902B}"/>
                    </a:ext>
                  </a:extLst>
                </p:cNvPr>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14" name="Freeform 130">
                  <a:extLst>
                    <a:ext uri="{FF2B5EF4-FFF2-40B4-BE49-F238E27FC236}">
                      <a16:creationId xmlns:a16="http://schemas.microsoft.com/office/drawing/2014/main" id="{47FB03AF-E9BF-4BDE-9934-ADFAFC8B5AE2}"/>
                    </a:ext>
                  </a:extLst>
                </p:cNvPr>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399" name="Freeform 131">
                <a:extLst>
                  <a:ext uri="{FF2B5EF4-FFF2-40B4-BE49-F238E27FC236}">
                    <a16:creationId xmlns:a16="http://schemas.microsoft.com/office/drawing/2014/main" id="{7D33849F-8733-4142-8091-CB332ED3C5E8}"/>
                  </a:ext>
                </a:extLst>
              </p:cNvPr>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00" name="Freeform 132">
                <a:extLst>
                  <a:ext uri="{FF2B5EF4-FFF2-40B4-BE49-F238E27FC236}">
                    <a16:creationId xmlns:a16="http://schemas.microsoft.com/office/drawing/2014/main" id="{75BBDF36-4C67-46CE-BC38-9D0CF53556F8}"/>
                  </a:ext>
                </a:extLst>
              </p:cNvPr>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01" name="Freeform 133">
                <a:extLst>
                  <a:ext uri="{FF2B5EF4-FFF2-40B4-BE49-F238E27FC236}">
                    <a16:creationId xmlns:a16="http://schemas.microsoft.com/office/drawing/2014/main" id="{F478485F-74BA-4A58-A5A4-36CEEEF1FB9B}"/>
                  </a:ext>
                </a:extLst>
              </p:cNvPr>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grpSp>
          <p:nvGrpSpPr>
            <p:cNvPr id="124" name="Group 135">
              <a:extLst>
                <a:ext uri="{FF2B5EF4-FFF2-40B4-BE49-F238E27FC236}">
                  <a16:creationId xmlns:a16="http://schemas.microsoft.com/office/drawing/2014/main" id="{7489A8B8-4822-45ED-BFB2-6237438AE408}"/>
                </a:ext>
              </a:extLst>
            </p:cNvPr>
            <p:cNvGrpSpPr>
              <a:grpSpLocks noChangeAspect="1"/>
            </p:cNvGrpSpPr>
            <p:nvPr/>
          </p:nvGrpSpPr>
          <p:grpSpPr bwMode="gray">
            <a:xfrm>
              <a:off x="6352012" y="3373319"/>
              <a:ext cx="648777" cy="644324"/>
              <a:chOff x="2802" y="1979"/>
              <a:chExt cx="408" cy="369"/>
            </a:xfrm>
            <a:grpFill/>
          </p:grpSpPr>
          <p:sp>
            <p:nvSpPr>
              <p:cNvPr id="369" name="Freeform 136">
                <a:extLst>
                  <a:ext uri="{FF2B5EF4-FFF2-40B4-BE49-F238E27FC236}">
                    <a16:creationId xmlns:a16="http://schemas.microsoft.com/office/drawing/2014/main" id="{2C9D5B07-0948-4E4B-88AA-B8E2A9692F84}"/>
                  </a:ext>
                </a:extLst>
              </p:cNvPr>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370" name="Group 137">
                <a:extLst>
                  <a:ext uri="{FF2B5EF4-FFF2-40B4-BE49-F238E27FC236}">
                    <a16:creationId xmlns:a16="http://schemas.microsoft.com/office/drawing/2014/main" id="{DD3789DE-6F29-49A4-B5D9-0F4E5DE79E06}"/>
                  </a:ext>
                </a:extLst>
              </p:cNvPr>
              <p:cNvGrpSpPr>
                <a:grpSpLocks noChangeAspect="1"/>
              </p:cNvGrpSpPr>
              <p:nvPr/>
            </p:nvGrpSpPr>
            <p:grpSpPr bwMode="gray">
              <a:xfrm>
                <a:off x="2889" y="2101"/>
                <a:ext cx="17" cy="51"/>
                <a:chOff x="2889" y="2101"/>
                <a:chExt cx="17" cy="51"/>
              </a:xfrm>
              <a:grpFill/>
            </p:grpSpPr>
            <p:sp>
              <p:nvSpPr>
                <p:cNvPr id="395" name="Freeform 138">
                  <a:extLst>
                    <a:ext uri="{FF2B5EF4-FFF2-40B4-BE49-F238E27FC236}">
                      <a16:creationId xmlns:a16="http://schemas.microsoft.com/office/drawing/2014/main" id="{6C3D45E7-4444-4D86-9E33-C42ECF668F56}"/>
                    </a:ext>
                  </a:extLst>
                </p:cNvPr>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96" name="Freeform 139">
                  <a:extLst>
                    <a:ext uri="{FF2B5EF4-FFF2-40B4-BE49-F238E27FC236}">
                      <a16:creationId xmlns:a16="http://schemas.microsoft.com/office/drawing/2014/main" id="{93FAD36E-68B5-46B7-AF97-2D877C206716}"/>
                    </a:ext>
                  </a:extLst>
                </p:cNvPr>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97" name="Freeform 140">
                  <a:extLst>
                    <a:ext uri="{FF2B5EF4-FFF2-40B4-BE49-F238E27FC236}">
                      <a16:creationId xmlns:a16="http://schemas.microsoft.com/office/drawing/2014/main" id="{DD4D6DD0-9417-494B-BB82-BA22F2E51696}"/>
                    </a:ext>
                  </a:extLst>
                </p:cNvPr>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371" name="Freeform 141">
                <a:extLst>
                  <a:ext uri="{FF2B5EF4-FFF2-40B4-BE49-F238E27FC236}">
                    <a16:creationId xmlns:a16="http://schemas.microsoft.com/office/drawing/2014/main" id="{AFF008BF-B56F-4313-8E91-47BE6D2920F5}"/>
                  </a:ext>
                </a:extLst>
              </p:cNvPr>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372" name="Group 142">
                <a:extLst>
                  <a:ext uri="{FF2B5EF4-FFF2-40B4-BE49-F238E27FC236}">
                    <a16:creationId xmlns:a16="http://schemas.microsoft.com/office/drawing/2014/main" id="{C7371141-89A5-48FC-AC91-7631714C51FA}"/>
                  </a:ext>
                </a:extLst>
              </p:cNvPr>
              <p:cNvGrpSpPr>
                <a:grpSpLocks noChangeAspect="1"/>
              </p:cNvGrpSpPr>
              <p:nvPr/>
            </p:nvGrpSpPr>
            <p:grpSpPr bwMode="gray">
              <a:xfrm>
                <a:off x="2896" y="2116"/>
                <a:ext cx="231" cy="189"/>
                <a:chOff x="2896" y="2116"/>
                <a:chExt cx="231" cy="189"/>
              </a:xfrm>
              <a:grpFill/>
            </p:grpSpPr>
            <p:sp>
              <p:nvSpPr>
                <p:cNvPr id="393" name="Freeform 143">
                  <a:extLst>
                    <a:ext uri="{FF2B5EF4-FFF2-40B4-BE49-F238E27FC236}">
                      <a16:creationId xmlns:a16="http://schemas.microsoft.com/office/drawing/2014/main" id="{DA467E66-4B66-484E-AE15-3A73807EBAC0}"/>
                    </a:ext>
                  </a:extLst>
                </p:cNvPr>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94" name="Freeform 144">
                  <a:extLst>
                    <a:ext uri="{FF2B5EF4-FFF2-40B4-BE49-F238E27FC236}">
                      <a16:creationId xmlns:a16="http://schemas.microsoft.com/office/drawing/2014/main" id="{D3C37D49-29AF-42CB-9E4B-99FCE5C481A3}"/>
                    </a:ext>
                  </a:extLst>
                </p:cNvPr>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grpSp>
            <p:nvGrpSpPr>
              <p:cNvPr id="373" name="Group 145">
                <a:extLst>
                  <a:ext uri="{FF2B5EF4-FFF2-40B4-BE49-F238E27FC236}">
                    <a16:creationId xmlns:a16="http://schemas.microsoft.com/office/drawing/2014/main" id="{98C6F508-786E-42CD-8AC1-F698349809EA}"/>
                  </a:ext>
                </a:extLst>
              </p:cNvPr>
              <p:cNvGrpSpPr>
                <a:grpSpLocks noChangeAspect="1"/>
              </p:cNvGrpSpPr>
              <p:nvPr/>
            </p:nvGrpSpPr>
            <p:grpSpPr bwMode="gray">
              <a:xfrm>
                <a:off x="2984" y="2276"/>
                <a:ext cx="114" cy="72"/>
                <a:chOff x="2984" y="2276"/>
                <a:chExt cx="114" cy="72"/>
              </a:xfrm>
              <a:grpFill/>
            </p:grpSpPr>
            <p:sp>
              <p:nvSpPr>
                <p:cNvPr id="391" name="Freeform 146">
                  <a:extLst>
                    <a:ext uri="{FF2B5EF4-FFF2-40B4-BE49-F238E27FC236}">
                      <a16:creationId xmlns:a16="http://schemas.microsoft.com/office/drawing/2014/main" id="{437465FF-8680-4487-BCD6-822C30A92EFD}"/>
                    </a:ext>
                  </a:extLst>
                </p:cNvPr>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92" name="Freeform 147">
                  <a:extLst>
                    <a:ext uri="{FF2B5EF4-FFF2-40B4-BE49-F238E27FC236}">
                      <a16:creationId xmlns:a16="http://schemas.microsoft.com/office/drawing/2014/main" id="{7E73908C-1A7C-405F-ADEC-8D7B0A2CA43A}"/>
                    </a:ext>
                  </a:extLst>
                </p:cNvPr>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374" name="Freeform 148">
                <a:extLst>
                  <a:ext uri="{FF2B5EF4-FFF2-40B4-BE49-F238E27FC236}">
                    <a16:creationId xmlns:a16="http://schemas.microsoft.com/office/drawing/2014/main" id="{8E2992B9-4536-4E46-9EE1-B81F71519A34}"/>
                  </a:ext>
                </a:extLst>
              </p:cNvPr>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375" name="Group 149">
                <a:extLst>
                  <a:ext uri="{FF2B5EF4-FFF2-40B4-BE49-F238E27FC236}">
                    <a16:creationId xmlns:a16="http://schemas.microsoft.com/office/drawing/2014/main" id="{FB8A1F57-BBAB-427C-94BE-842E61CC2B0E}"/>
                  </a:ext>
                </a:extLst>
              </p:cNvPr>
              <p:cNvGrpSpPr>
                <a:grpSpLocks noChangeAspect="1"/>
              </p:cNvGrpSpPr>
              <p:nvPr/>
            </p:nvGrpSpPr>
            <p:grpSpPr bwMode="gray">
              <a:xfrm>
                <a:off x="3086" y="2189"/>
                <a:ext cx="85" cy="114"/>
                <a:chOff x="3086" y="2189"/>
                <a:chExt cx="85" cy="114"/>
              </a:xfrm>
              <a:grpFill/>
            </p:grpSpPr>
            <p:sp>
              <p:nvSpPr>
                <p:cNvPr id="389" name="Freeform 150">
                  <a:extLst>
                    <a:ext uri="{FF2B5EF4-FFF2-40B4-BE49-F238E27FC236}">
                      <a16:creationId xmlns:a16="http://schemas.microsoft.com/office/drawing/2014/main" id="{C2197B78-EE5F-4823-B0EC-26BAB360EA8A}"/>
                    </a:ext>
                  </a:extLst>
                </p:cNvPr>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90" name="Freeform 151">
                  <a:extLst>
                    <a:ext uri="{FF2B5EF4-FFF2-40B4-BE49-F238E27FC236}">
                      <a16:creationId xmlns:a16="http://schemas.microsoft.com/office/drawing/2014/main" id="{0E40BCD5-CD58-4217-878A-ABA65BC00D42}"/>
                    </a:ext>
                  </a:extLst>
                </p:cNvPr>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376" name="Freeform 152">
                <a:extLst>
                  <a:ext uri="{FF2B5EF4-FFF2-40B4-BE49-F238E27FC236}">
                    <a16:creationId xmlns:a16="http://schemas.microsoft.com/office/drawing/2014/main" id="{007BF4E7-6C0A-44A4-AA02-5726A5025811}"/>
                  </a:ext>
                </a:extLst>
              </p:cNvPr>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377" name="Group 153">
                <a:extLst>
                  <a:ext uri="{FF2B5EF4-FFF2-40B4-BE49-F238E27FC236}">
                    <a16:creationId xmlns:a16="http://schemas.microsoft.com/office/drawing/2014/main" id="{092B811B-13C7-4564-BE15-651290F615DD}"/>
                  </a:ext>
                </a:extLst>
              </p:cNvPr>
              <p:cNvGrpSpPr>
                <a:grpSpLocks noChangeAspect="1"/>
              </p:cNvGrpSpPr>
              <p:nvPr/>
            </p:nvGrpSpPr>
            <p:grpSpPr bwMode="gray">
              <a:xfrm>
                <a:off x="3000" y="2012"/>
                <a:ext cx="210" cy="192"/>
                <a:chOff x="3000" y="2012"/>
                <a:chExt cx="210" cy="192"/>
              </a:xfrm>
              <a:grpFill/>
            </p:grpSpPr>
            <p:sp>
              <p:nvSpPr>
                <p:cNvPr id="387" name="Freeform 154">
                  <a:extLst>
                    <a:ext uri="{FF2B5EF4-FFF2-40B4-BE49-F238E27FC236}">
                      <a16:creationId xmlns:a16="http://schemas.microsoft.com/office/drawing/2014/main" id="{92AB0E81-79ED-4C6C-BE75-4725A154EB53}"/>
                    </a:ext>
                  </a:extLst>
                </p:cNvPr>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88" name="Freeform 155">
                  <a:extLst>
                    <a:ext uri="{FF2B5EF4-FFF2-40B4-BE49-F238E27FC236}">
                      <a16:creationId xmlns:a16="http://schemas.microsoft.com/office/drawing/2014/main" id="{7FE85333-7364-4B69-947D-86567BA3E2A8}"/>
                    </a:ext>
                  </a:extLst>
                </p:cNvPr>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378" name="Freeform 156">
                <a:extLst>
                  <a:ext uri="{FF2B5EF4-FFF2-40B4-BE49-F238E27FC236}">
                    <a16:creationId xmlns:a16="http://schemas.microsoft.com/office/drawing/2014/main" id="{0504E3EB-2ACC-4EBE-9A13-6D813784BD5E}"/>
                  </a:ext>
                </a:extLst>
              </p:cNvPr>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79" name="Freeform 157">
                <a:extLst>
                  <a:ext uri="{FF2B5EF4-FFF2-40B4-BE49-F238E27FC236}">
                    <a16:creationId xmlns:a16="http://schemas.microsoft.com/office/drawing/2014/main" id="{9053BC22-E850-4950-BABC-5A641F80715E}"/>
                  </a:ext>
                </a:extLst>
              </p:cNvPr>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80" name="Freeform 158">
                <a:extLst>
                  <a:ext uri="{FF2B5EF4-FFF2-40B4-BE49-F238E27FC236}">
                    <a16:creationId xmlns:a16="http://schemas.microsoft.com/office/drawing/2014/main" id="{E45D31D2-CF9D-4B7B-A25B-DCEA4612E627}"/>
                  </a:ext>
                </a:extLst>
              </p:cNvPr>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381" name="Group 159">
                <a:extLst>
                  <a:ext uri="{FF2B5EF4-FFF2-40B4-BE49-F238E27FC236}">
                    <a16:creationId xmlns:a16="http://schemas.microsoft.com/office/drawing/2014/main" id="{B519D165-BCE3-444E-8D3B-064603A57A6A}"/>
                  </a:ext>
                </a:extLst>
              </p:cNvPr>
              <p:cNvGrpSpPr>
                <a:grpSpLocks noChangeAspect="1"/>
              </p:cNvGrpSpPr>
              <p:nvPr/>
            </p:nvGrpSpPr>
            <p:grpSpPr bwMode="gray">
              <a:xfrm>
                <a:off x="2802" y="1979"/>
                <a:ext cx="205" cy="88"/>
                <a:chOff x="2802" y="1979"/>
                <a:chExt cx="205" cy="88"/>
              </a:xfrm>
              <a:grpFill/>
            </p:grpSpPr>
            <p:sp>
              <p:nvSpPr>
                <p:cNvPr id="385" name="Freeform 160">
                  <a:extLst>
                    <a:ext uri="{FF2B5EF4-FFF2-40B4-BE49-F238E27FC236}">
                      <a16:creationId xmlns:a16="http://schemas.microsoft.com/office/drawing/2014/main" id="{224671D3-53D0-4F72-8E46-8AC916FCDAB2}"/>
                    </a:ext>
                  </a:extLst>
                </p:cNvPr>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86" name="Freeform 161">
                  <a:extLst>
                    <a:ext uri="{FF2B5EF4-FFF2-40B4-BE49-F238E27FC236}">
                      <a16:creationId xmlns:a16="http://schemas.microsoft.com/office/drawing/2014/main" id="{2D3765D2-A000-4B64-8AC8-2421C2D0A378}"/>
                    </a:ext>
                  </a:extLst>
                </p:cNvPr>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382" name="Freeform 162">
                <a:extLst>
                  <a:ext uri="{FF2B5EF4-FFF2-40B4-BE49-F238E27FC236}">
                    <a16:creationId xmlns:a16="http://schemas.microsoft.com/office/drawing/2014/main" id="{5F144B8D-D28B-455A-8788-7F3D42F38FB2}"/>
                  </a:ext>
                </a:extLst>
              </p:cNvPr>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83" name="Freeform 163">
                <a:extLst>
                  <a:ext uri="{FF2B5EF4-FFF2-40B4-BE49-F238E27FC236}">
                    <a16:creationId xmlns:a16="http://schemas.microsoft.com/office/drawing/2014/main" id="{226A464C-3557-420D-A3A1-F19EB9C344E6}"/>
                  </a:ext>
                </a:extLst>
              </p:cNvPr>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84" name="Freeform 164">
                <a:extLst>
                  <a:ext uri="{FF2B5EF4-FFF2-40B4-BE49-F238E27FC236}">
                    <a16:creationId xmlns:a16="http://schemas.microsoft.com/office/drawing/2014/main" id="{4C45B764-8A6B-4BCD-B3F9-8D67C28140CF}"/>
                  </a:ext>
                </a:extLst>
              </p:cNvPr>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125" name="Freeform 165">
              <a:extLst>
                <a:ext uri="{FF2B5EF4-FFF2-40B4-BE49-F238E27FC236}">
                  <a16:creationId xmlns:a16="http://schemas.microsoft.com/office/drawing/2014/main" id="{CA794E90-9637-448C-99FD-F1881C37AED6}"/>
                </a:ext>
              </a:extLst>
            </p:cNvPr>
            <p:cNvSpPr>
              <a:spLocks noChangeAspect="1"/>
            </p:cNvSpPr>
            <p:nvPr/>
          </p:nvSpPr>
          <p:spPr bwMode="gray">
            <a:xfrm>
              <a:off x="6654139" y="3392526"/>
              <a:ext cx="54065" cy="61115"/>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26" name="Freeform 166">
              <a:extLst>
                <a:ext uri="{FF2B5EF4-FFF2-40B4-BE49-F238E27FC236}">
                  <a16:creationId xmlns:a16="http://schemas.microsoft.com/office/drawing/2014/main" id="{6AE44C14-2A20-45DE-BB6C-FB48A70EBC12}"/>
                </a:ext>
              </a:extLst>
            </p:cNvPr>
            <p:cNvSpPr>
              <a:spLocks noChangeAspect="1"/>
            </p:cNvSpPr>
            <p:nvPr/>
          </p:nvSpPr>
          <p:spPr bwMode="gray">
            <a:xfrm>
              <a:off x="6708204" y="2983930"/>
              <a:ext cx="709202" cy="415580"/>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27" name="Freeform 167">
              <a:extLst>
                <a:ext uri="{FF2B5EF4-FFF2-40B4-BE49-F238E27FC236}">
                  <a16:creationId xmlns:a16="http://schemas.microsoft.com/office/drawing/2014/main" id="{DE0B31F2-1A58-4EF7-8A4B-BCBE93DF47B9}"/>
                </a:ext>
              </a:extLst>
            </p:cNvPr>
            <p:cNvSpPr>
              <a:spLocks noChangeAspect="1"/>
            </p:cNvSpPr>
            <p:nvPr/>
          </p:nvSpPr>
          <p:spPr bwMode="gray">
            <a:xfrm>
              <a:off x="6592124" y="3334904"/>
              <a:ext cx="117670" cy="62861"/>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28" name="Freeform 168">
              <a:extLst>
                <a:ext uri="{FF2B5EF4-FFF2-40B4-BE49-F238E27FC236}">
                  <a16:creationId xmlns:a16="http://schemas.microsoft.com/office/drawing/2014/main" id="{2FD04A6E-11DF-4767-9F82-CBF385B6594F}"/>
                </a:ext>
              </a:extLst>
            </p:cNvPr>
            <p:cNvSpPr>
              <a:spLocks noChangeAspect="1"/>
            </p:cNvSpPr>
            <p:nvPr/>
          </p:nvSpPr>
          <p:spPr bwMode="gray">
            <a:xfrm>
              <a:off x="6873578" y="3280773"/>
              <a:ext cx="298946" cy="213028"/>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29" name="Freeform 169">
              <a:extLst>
                <a:ext uri="{FF2B5EF4-FFF2-40B4-BE49-F238E27FC236}">
                  <a16:creationId xmlns:a16="http://schemas.microsoft.com/office/drawing/2014/main" id="{D3E8D89A-5E58-4422-B5BE-0609B919485E}"/>
                </a:ext>
              </a:extLst>
            </p:cNvPr>
            <p:cNvSpPr>
              <a:spLocks noChangeAspect="1"/>
            </p:cNvSpPr>
            <p:nvPr/>
          </p:nvSpPr>
          <p:spPr bwMode="gray">
            <a:xfrm>
              <a:off x="6811563" y="3354111"/>
              <a:ext cx="248062" cy="188582"/>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130" name="Group 170">
              <a:extLst>
                <a:ext uri="{FF2B5EF4-FFF2-40B4-BE49-F238E27FC236}">
                  <a16:creationId xmlns:a16="http://schemas.microsoft.com/office/drawing/2014/main" id="{1087591C-79AC-47B4-A072-836D4BA15B03}"/>
                </a:ext>
              </a:extLst>
            </p:cNvPr>
            <p:cNvGrpSpPr>
              <a:grpSpLocks noChangeAspect="1"/>
            </p:cNvGrpSpPr>
            <p:nvPr/>
          </p:nvGrpSpPr>
          <p:grpSpPr bwMode="gray">
            <a:xfrm>
              <a:off x="6677991" y="3378557"/>
              <a:ext cx="96999" cy="85561"/>
              <a:chOff x="3007" y="1982"/>
              <a:chExt cx="61" cy="49"/>
            </a:xfrm>
            <a:grpFill/>
          </p:grpSpPr>
          <p:sp>
            <p:nvSpPr>
              <p:cNvPr id="367" name="Freeform 171">
                <a:extLst>
                  <a:ext uri="{FF2B5EF4-FFF2-40B4-BE49-F238E27FC236}">
                    <a16:creationId xmlns:a16="http://schemas.microsoft.com/office/drawing/2014/main" id="{BF89681C-DBEA-448E-8668-67D687756D9E}"/>
                  </a:ext>
                </a:extLst>
              </p:cNvPr>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68" name="Freeform 172">
                <a:extLst>
                  <a:ext uri="{FF2B5EF4-FFF2-40B4-BE49-F238E27FC236}">
                    <a16:creationId xmlns:a16="http://schemas.microsoft.com/office/drawing/2014/main" id="{98CFEDAB-49C5-4914-BB4F-1B6660FE0049}"/>
                  </a:ext>
                </a:extLst>
              </p:cNvPr>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131" name="Freeform 173">
              <a:extLst>
                <a:ext uri="{FF2B5EF4-FFF2-40B4-BE49-F238E27FC236}">
                  <a16:creationId xmlns:a16="http://schemas.microsoft.com/office/drawing/2014/main" id="{B3104091-BE3B-4F60-A12B-8A2F4E99355B}"/>
                </a:ext>
              </a:extLst>
            </p:cNvPr>
            <p:cNvSpPr>
              <a:spLocks noChangeAspect="1"/>
            </p:cNvSpPr>
            <p:nvPr/>
          </p:nvSpPr>
          <p:spPr bwMode="gray">
            <a:xfrm>
              <a:off x="5469486" y="2542159"/>
              <a:ext cx="190817" cy="143183"/>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132" name="Group 222">
              <a:extLst>
                <a:ext uri="{FF2B5EF4-FFF2-40B4-BE49-F238E27FC236}">
                  <a16:creationId xmlns:a16="http://schemas.microsoft.com/office/drawing/2014/main" id="{836E0273-621B-4E5F-A6C3-4CCE293E9D3C}"/>
                </a:ext>
              </a:extLst>
            </p:cNvPr>
            <p:cNvGrpSpPr>
              <a:grpSpLocks noChangeAspect="1"/>
            </p:cNvGrpSpPr>
            <p:nvPr/>
          </p:nvGrpSpPr>
          <p:grpSpPr bwMode="gray">
            <a:xfrm>
              <a:off x="6083280" y="1594008"/>
              <a:ext cx="287816" cy="326528"/>
              <a:chOff x="3202" y="1036"/>
              <a:chExt cx="181" cy="187"/>
            </a:xfrm>
            <a:grpFill/>
          </p:grpSpPr>
          <p:sp>
            <p:nvSpPr>
              <p:cNvPr id="361" name="Freeform 223">
                <a:extLst>
                  <a:ext uri="{FF2B5EF4-FFF2-40B4-BE49-F238E27FC236}">
                    <a16:creationId xmlns:a16="http://schemas.microsoft.com/office/drawing/2014/main" id="{52D951BC-F099-4E73-A78D-8FE967902121}"/>
                  </a:ext>
                </a:extLst>
              </p:cNvPr>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62" name="Freeform 224">
                <a:extLst>
                  <a:ext uri="{FF2B5EF4-FFF2-40B4-BE49-F238E27FC236}">
                    <a16:creationId xmlns:a16="http://schemas.microsoft.com/office/drawing/2014/main" id="{ED50DAC9-B8E7-4615-ABE5-F7FC3A1F7760}"/>
                  </a:ext>
                </a:extLst>
              </p:cNvPr>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63" name="Freeform 225">
                <a:extLst>
                  <a:ext uri="{FF2B5EF4-FFF2-40B4-BE49-F238E27FC236}">
                    <a16:creationId xmlns:a16="http://schemas.microsoft.com/office/drawing/2014/main" id="{FAAAA2C1-AB15-446F-A3FE-9EF043B960F7}"/>
                  </a:ext>
                </a:extLst>
              </p:cNvPr>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64" name="Freeform 226">
                <a:extLst>
                  <a:ext uri="{FF2B5EF4-FFF2-40B4-BE49-F238E27FC236}">
                    <a16:creationId xmlns:a16="http://schemas.microsoft.com/office/drawing/2014/main" id="{2EC01C5A-7991-4B97-9226-7E944AD6E2C8}"/>
                  </a:ext>
                </a:extLst>
              </p:cNvPr>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65" name="Freeform 227">
                <a:extLst>
                  <a:ext uri="{FF2B5EF4-FFF2-40B4-BE49-F238E27FC236}">
                    <a16:creationId xmlns:a16="http://schemas.microsoft.com/office/drawing/2014/main" id="{3922C7EB-B08B-4C3F-8B29-C4E19A4B31F4}"/>
                  </a:ext>
                </a:extLst>
              </p:cNvPr>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66" name="Freeform 228">
                <a:extLst>
                  <a:ext uri="{FF2B5EF4-FFF2-40B4-BE49-F238E27FC236}">
                    <a16:creationId xmlns:a16="http://schemas.microsoft.com/office/drawing/2014/main" id="{6F5D6303-8C20-4256-A626-B14EDB1DA366}"/>
                  </a:ext>
                </a:extLst>
              </p:cNvPr>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133" name="Freeform 229">
              <a:extLst>
                <a:ext uri="{FF2B5EF4-FFF2-40B4-BE49-F238E27FC236}">
                  <a16:creationId xmlns:a16="http://schemas.microsoft.com/office/drawing/2014/main" id="{65F5E1FF-8B46-4384-8416-17DED85AE363}"/>
                </a:ext>
              </a:extLst>
            </p:cNvPr>
            <p:cNvSpPr>
              <a:spLocks noChangeAspect="1"/>
            </p:cNvSpPr>
            <p:nvPr/>
          </p:nvSpPr>
          <p:spPr bwMode="gray">
            <a:xfrm>
              <a:off x="5129196" y="2823286"/>
              <a:ext cx="6361" cy="6985"/>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34" name="Freeform 230">
              <a:extLst>
                <a:ext uri="{FF2B5EF4-FFF2-40B4-BE49-F238E27FC236}">
                  <a16:creationId xmlns:a16="http://schemas.microsoft.com/office/drawing/2014/main" id="{24005246-A12D-43F1-AAE1-408501F874DD}"/>
                </a:ext>
              </a:extLst>
            </p:cNvPr>
            <p:cNvSpPr>
              <a:spLocks noChangeAspect="1"/>
            </p:cNvSpPr>
            <p:nvPr/>
          </p:nvSpPr>
          <p:spPr bwMode="gray">
            <a:xfrm>
              <a:off x="5467895" y="2189440"/>
              <a:ext cx="46115" cy="48892"/>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35" name="Freeform 231">
              <a:extLst>
                <a:ext uri="{FF2B5EF4-FFF2-40B4-BE49-F238E27FC236}">
                  <a16:creationId xmlns:a16="http://schemas.microsoft.com/office/drawing/2014/main" id="{80DD87FE-7E7B-4A12-B38E-AF97DC42E5BA}"/>
                </a:ext>
              </a:extLst>
            </p:cNvPr>
            <p:cNvSpPr>
              <a:spLocks noChangeAspect="1"/>
            </p:cNvSpPr>
            <p:nvPr/>
          </p:nvSpPr>
          <p:spPr bwMode="gray">
            <a:xfrm>
              <a:off x="5407470" y="2302938"/>
              <a:ext cx="46115" cy="34923"/>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36" name="Freeform 232">
              <a:extLst>
                <a:ext uri="{FF2B5EF4-FFF2-40B4-BE49-F238E27FC236}">
                  <a16:creationId xmlns:a16="http://schemas.microsoft.com/office/drawing/2014/main" id="{1092E2BA-C234-49B3-A3B3-3ECA867F4623}"/>
                </a:ext>
              </a:extLst>
            </p:cNvPr>
            <p:cNvSpPr>
              <a:spLocks noChangeAspect="1"/>
            </p:cNvSpPr>
            <p:nvPr/>
          </p:nvSpPr>
          <p:spPr bwMode="gray">
            <a:xfrm>
              <a:off x="5130786" y="2818048"/>
              <a:ext cx="14312" cy="5239"/>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37" name="Freeform 233">
              <a:extLst>
                <a:ext uri="{FF2B5EF4-FFF2-40B4-BE49-F238E27FC236}">
                  <a16:creationId xmlns:a16="http://schemas.microsoft.com/office/drawing/2014/main" id="{C472E541-2259-4359-A030-054D19ABBCD7}"/>
                </a:ext>
              </a:extLst>
            </p:cNvPr>
            <p:cNvSpPr>
              <a:spLocks noChangeAspect="1"/>
            </p:cNvSpPr>
            <p:nvPr/>
          </p:nvSpPr>
          <p:spPr bwMode="gray">
            <a:xfrm>
              <a:off x="4625121" y="1594008"/>
              <a:ext cx="965216" cy="1225786"/>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38" name="Freeform 234">
              <a:extLst>
                <a:ext uri="{FF2B5EF4-FFF2-40B4-BE49-F238E27FC236}">
                  <a16:creationId xmlns:a16="http://schemas.microsoft.com/office/drawing/2014/main" id="{7874558E-C8C3-4B68-8F8B-6A966D4B9390}"/>
                </a:ext>
              </a:extLst>
            </p:cNvPr>
            <p:cNvSpPr>
              <a:spLocks noChangeAspect="1"/>
            </p:cNvSpPr>
            <p:nvPr/>
          </p:nvSpPr>
          <p:spPr bwMode="gray">
            <a:xfrm>
              <a:off x="4939969" y="2344846"/>
              <a:ext cx="52475" cy="57623"/>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39" name="Freeform 235">
              <a:extLst>
                <a:ext uri="{FF2B5EF4-FFF2-40B4-BE49-F238E27FC236}">
                  <a16:creationId xmlns:a16="http://schemas.microsoft.com/office/drawing/2014/main" id="{DD745571-35DF-4426-A971-84D9BD320C64}"/>
                </a:ext>
              </a:extLst>
            </p:cNvPr>
            <p:cNvSpPr>
              <a:spLocks noChangeAspect="1"/>
            </p:cNvSpPr>
            <p:nvPr/>
          </p:nvSpPr>
          <p:spPr bwMode="gray">
            <a:xfrm>
              <a:off x="4695087" y="1848944"/>
              <a:ext cx="52475" cy="20954"/>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140" name="Group 236">
              <a:extLst>
                <a:ext uri="{FF2B5EF4-FFF2-40B4-BE49-F238E27FC236}">
                  <a16:creationId xmlns:a16="http://schemas.microsoft.com/office/drawing/2014/main" id="{AC188086-3DFC-49D1-AC9F-C63DE56420EE}"/>
                </a:ext>
              </a:extLst>
            </p:cNvPr>
            <p:cNvGrpSpPr>
              <a:grpSpLocks noChangeAspect="1"/>
            </p:cNvGrpSpPr>
            <p:nvPr/>
          </p:nvGrpSpPr>
          <p:grpSpPr bwMode="gray">
            <a:xfrm>
              <a:off x="4478828" y="4021134"/>
              <a:ext cx="809382" cy="1501675"/>
              <a:chOff x="1624" y="2350"/>
              <a:chExt cx="509" cy="860"/>
            </a:xfrm>
            <a:grpFill/>
          </p:grpSpPr>
          <p:sp>
            <p:nvSpPr>
              <p:cNvPr id="336" name="Freeform 237">
                <a:extLst>
                  <a:ext uri="{FF2B5EF4-FFF2-40B4-BE49-F238E27FC236}">
                    <a16:creationId xmlns:a16="http://schemas.microsoft.com/office/drawing/2014/main" id="{84CBFEF2-B885-4524-8C32-0705F2729E7A}"/>
                  </a:ext>
                </a:extLst>
              </p:cNvPr>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37" name="Freeform 238">
                <a:extLst>
                  <a:ext uri="{FF2B5EF4-FFF2-40B4-BE49-F238E27FC236}">
                    <a16:creationId xmlns:a16="http://schemas.microsoft.com/office/drawing/2014/main" id="{BF2AD089-593A-4515-88CF-FD0DF05F09C3}"/>
                  </a:ext>
                </a:extLst>
              </p:cNvPr>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38" name="Freeform 239">
                <a:extLst>
                  <a:ext uri="{FF2B5EF4-FFF2-40B4-BE49-F238E27FC236}">
                    <a16:creationId xmlns:a16="http://schemas.microsoft.com/office/drawing/2014/main" id="{B6CFA0FD-C894-4536-B261-053BC58B22D5}"/>
                  </a:ext>
                </a:extLst>
              </p:cNvPr>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39" name="Freeform 240">
                <a:extLst>
                  <a:ext uri="{FF2B5EF4-FFF2-40B4-BE49-F238E27FC236}">
                    <a16:creationId xmlns:a16="http://schemas.microsoft.com/office/drawing/2014/main" id="{1F5DD3C2-C3FF-498B-BCFE-2D6BE06956EC}"/>
                  </a:ext>
                </a:extLst>
              </p:cNvPr>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40" name="Freeform 241">
                <a:extLst>
                  <a:ext uri="{FF2B5EF4-FFF2-40B4-BE49-F238E27FC236}">
                    <a16:creationId xmlns:a16="http://schemas.microsoft.com/office/drawing/2014/main" id="{78AD1AB3-832B-4FF4-B9FF-AD5ACA7A48C1}"/>
                  </a:ext>
                </a:extLst>
              </p:cNvPr>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41" name="Freeform 242">
                <a:extLst>
                  <a:ext uri="{FF2B5EF4-FFF2-40B4-BE49-F238E27FC236}">
                    <a16:creationId xmlns:a16="http://schemas.microsoft.com/office/drawing/2014/main" id="{3DE63745-76EE-40C5-AFAD-A7C72197A46A}"/>
                  </a:ext>
                </a:extLst>
              </p:cNvPr>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42" name="Freeform 243">
                <a:extLst>
                  <a:ext uri="{FF2B5EF4-FFF2-40B4-BE49-F238E27FC236}">
                    <a16:creationId xmlns:a16="http://schemas.microsoft.com/office/drawing/2014/main" id="{18FE5A76-6E7F-4685-A07A-E876D401EB2A}"/>
                  </a:ext>
                </a:extLst>
              </p:cNvPr>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43" name="Freeform 244">
                <a:extLst>
                  <a:ext uri="{FF2B5EF4-FFF2-40B4-BE49-F238E27FC236}">
                    <a16:creationId xmlns:a16="http://schemas.microsoft.com/office/drawing/2014/main" id="{C6359C37-219D-437D-B9CB-7E51C6929B1C}"/>
                  </a:ext>
                </a:extLst>
              </p:cNvPr>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44" name="Freeform 245">
                <a:extLst>
                  <a:ext uri="{FF2B5EF4-FFF2-40B4-BE49-F238E27FC236}">
                    <a16:creationId xmlns:a16="http://schemas.microsoft.com/office/drawing/2014/main" id="{217DCE07-4C8E-4B20-8D87-B2D32349193F}"/>
                  </a:ext>
                </a:extLst>
              </p:cNvPr>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45" name="Freeform 246">
                <a:extLst>
                  <a:ext uri="{FF2B5EF4-FFF2-40B4-BE49-F238E27FC236}">
                    <a16:creationId xmlns:a16="http://schemas.microsoft.com/office/drawing/2014/main" id="{462F12C0-C546-4226-BAA6-67970AF5BC22}"/>
                  </a:ext>
                </a:extLst>
              </p:cNvPr>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46" name="Freeform 247">
                <a:extLst>
                  <a:ext uri="{FF2B5EF4-FFF2-40B4-BE49-F238E27FC236}">
                    <a16:creationId xmlns:a16="http://schemas.microsoft.com/office/drawing/2014/main" id="{E70D2B78-C613-450B-9B7B-59A5D0EAF637}"/>
                  </a:ext>
                </a:extLst>
              </p:cNvPr>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47" name="Freeform 248">
                <a:extLst>
                  <a:ext uri="{FF2B5EF4-FFF2-40B4-BE49-F238E27FC236}">
                    <a16:creationId xmlns:a16="http://schemas.microsoft.com/office/drawing/2014/main" id="{BB46F65D-0EA6-4426-9839-AE7323AA59E6}"/>
                  </a:ext>
                </a:extLst>
              </p:cNvPr>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48" name="Freeform 249">
                <a:extLst>
                  <a:ext uri="{FF2B5EF4-FFF2-40B4-BE49-F238E27FC236}">
                    <a16:creationId xmlns:a16="http://schemas.microsoft.com/office/drawing/2014/main" id="{AC368631-FA9F-4E41-967A-E9338D6E160F}"/>
                  </a:ext>
                </a:extLst>
              </p:cNvPr>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49" name="Freeform 250">
                <a:extLst>
                  <a:ext uri="{FF2B5EF4-FFF2-40B4-BE49-F238E27FC236}">
                    <a16:creationId xmlns:a16="http://schemas.microsoft.com/office/drawing/2014/main" id="{7C97E78F-3BFB-47C8-BAA8-E1B5C6DBB083}"/>
                  </a:ext>
                </a:extLst>
              </p:cNvPr>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50" name="Freeform 251">
                <a:extLst>
                  <a:ext uri="{FF2B5EF4-FFF2-40B4-BE49-F238E27FC236}">
                    <a16:creationId xmlns:a16="http://schemas.microsoft.com/office/drawing/2014/main" id="{627E4F80-080D-4C38-A2E6-AD5C2DAD39E8}"/>
                  </a:ext>
                </a:extLst>
              </p:cNvPr>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51" name="Freeform 252">
                <a:extLst>
                  <a:ext uri="{FF2B5EF4-FFF2-40B4-BE49-F238E27FC236}">
                    <a16:creationId xmlns:a16="http://schemas.microsoft.com/office/drawing/2014/main" id="{9B799D80-279C-450C-9AAD-FE937A5A11B8}"/>
                  </a:ext>
                </a:extLst>
              </p:cNvPr>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52" name="Freeform 253">
                <a:extLst>
                  <a:ext uri="{FF2B5EF4-FFF2-40B4-BE49-F238E27FC236}">
                    <a16:creationId xmlns:a16="http://schemas.microsoft.com/office/drawing/2014/main" id="{97E5BB6F-0306-423C-8404-B546D628B078}"/>
                  </a:ext>
                </a:extLst>
              </p:cNvPr>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53" name="Freeform 254">
                <a:extLst>
                  <a:ext uri="{FF2B5EF4-FFF2-40B4-BE49-F238E27FC236}">
                    <a16:creationId xmlns:a16="http://schemas.microsoft.com/office/drawing/2014/main" id="{46C1ECAC-3AEA-4A5F-A23E-91C2D6D09616}"/>
                  </a:ext>
                </a:extLst>
              </p:cNvPr>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54" name="Freeform 255">
                <a:extLst>
                  <a:ext uri="{FF2B5EF4-FFF2-40B4-BE49-F238E27FC236}">
                    <a16:creationId xmlns:a16="http://schemas.microsoft.com/office/drawing/2014/main" id="{63893BA6-04B6-48CA-8A74-99C5E6476D5F}"/>
                  </a:ext>
                </a:extLst>
              </p:cNvPr>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55" name="Freeform 256">
                <a:extLst>
                  <a:ext uri="{FF2B5EF4-FFF2-40B4-BE49-F238E27FC236}">
                    <a16:creationId xmlns:a16="http://schemas.microsoft.com/office/drawing/2014/main" id="{CD178AE0-DDAB-48DA-984A-5B7A8B42F110}"/>
                  </a:ext>
                </a:extLst>
              </p:cNvPr>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56" name="Freeform 257">
                <a:extLst>
                  <a:ext uri="{FF2B5EF4-FFF2-40B4-BE49-F238E27FC236}">
                    <a16:creationId xmlns:a16="http://schemas.microsoft.com/office/drawing/2014/main" id="{26841DF8-D697-408D-B59D-62FF769422E6}"/>
                  </a:ext>
                </a:extLst>
              </p:cNvPr>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57" name="Freeform 258">
                <a:extLst>
                  <a:ext uri="{FF2B5EF4-FFF2-40B4-BE49-F238E27FC236}">
                    <a16:creationId xmlns:a16="http://schemas.microsoft.com/office/drawing/2014/main" id="{9CCFCD20-D28C-4AE7-BCD6-EA062A6D8115}"/>
                  </a:ext>
                </a:extLst>
              </p:cNvPr>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58" name="Freeform 259">
                <a:extLst>
                  <a:ext uri="{FF2B5EF4-FFF2-40B4-BE49-F238E27FC236}">
                    <a16:creationId xmlns:a16="http://schemas.microsoft.com/office/drawing/2014/main" id="{EFFF1628-75F3-4021-A822-8D2930D55937}"/>
                  </a:ext>
                </a:extLst>
              </p:cNvPr>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59" name="Freeform 260">
                <a:extLst>
                  <a:ext uri="{FF2B5EF4-FFF2-40B4-BE49-F238E27FC236}">
                    <a16:creationId xmlns:a16="http://schemas.microsoft.com/office/drawing/2014/main" id="{0D2E58A6-E741-4D5C-AD27-05D8ABE068AD}"/>
                  </a:ext>
                </a:extLst>
              </p:cNvPr>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60" name="Freeform 261">
                <a:extLst>
                  <a:ext uri="{FF2B5EF4-FFF2-40B4-BE49-F238E27FC236}">
                    <a16:creationId xmlns:a16="http://schemas.microsoft.com/office/drawing/2014/main" id="{D03A0433-ED35-445D-8CA8-B2E00A101440}"/>
                  </a:ext>
                </a:extLst>
              </p:cNvPr>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141" name="Freeform 262">
              <a:extLst>
                <a:ext uri="{FF2B5EF4-FFF2-40B4-BE49-F238E27FC236}">
                  <a16:creationId xmlns:a16="http://schemas.microsoft.com/office/drawing/2014/main" id="{BB24FDE9-7DB9-4EDC-A512-4AB0A95F49EC}"/>
                </a:ext>
              </a:extLst>
            </p:cNvPr>
            <p:cNvSpPr>
              <a:spLocks noChangeAspect="1"/>
            </p:cNvSpPr>
            <p:nvPr/>
          </p:nvSpPr>
          <p:spPr bwMode="gray">
            <a:xfrm>
              <a:off x="4369109" y="3970497"/>
              <a:ext cx="74737" cy="82069"/>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42" name="Freeform 263">
              <a:extLst>
                <a:ext uri="{FF2B5EF4-FFF2-40B4-BE49-F238E27FC236}">
                  <a16:creationId xmlns:a16="http://schemas.microsoft.com/office/drawing/2014/main" id="{7718D099-4F81-435C-A046-8433AE7E13EB}"/>
                </a:ext>
              </a:extLst>
            </p:cNvPr>
            <p:cNvSpPr>
              <a:spLocks noChangeAspect="1"/>
            </p:cNvSpPr>
            <p:nvPr/>
          </p:nvSpPr>
          <p:spPr bwMode="gray">
            <a:xfrm>
              <a:off x="4448616" y="4075265"/>
              <a:ext cx="101769" cy="47146"/>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43" name="Freeform 264">
              <a:extLst>
                <a:ext uri="{FF2B5EF4-FFF2-40B4-BE49-F238E27FC236}">
                  <a16:creationId xmlns:a16="http://schemas.microsoft.com/office/drawing/2014/main" id="{8369F605-7CE3-40DD-AF38-68AA47D608C8}"/>
                </a:ext>
              </a:extLst>
            </p:cNvPr>
            <p:cNvSpPr>
              <a:spLocks noChangeAspect="1"/>
            </p:cNvSpPr>
            <p:nvPr/>
          </p:nvSpPr>
          <p:spPr bwMode="gray">
            <a:xfrm>
              <a:off x="4288012" y="3914620"/>
              <a:ext cx="68377" cy="82069"/>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44" name="Freeform 265">
              <a:extLst>
                <a:ext uri="{FF2B5EF4-FFF2-40B4-BE49-F238E27FC236}">
                  <a16:creationId xmlns:a16="http://schemas.microsoft.com/office/drawing/2014/main" id="{774B1253-59DF-4846-BF21-422CC0D74453}"/>
                </a:ext>
              </a:extLst>
            </p:cNvPr>
            <p:cNvSpPr>
              <a:spLocks noChangeAspect="1"/>
            </p:cNvSpPr>
            <p:nvPr/>
          </p:nvSpPr>
          <p:spPr bwMode="gray">
            <a:xfrm>
              <a:off x="4340487" y="3902397"/>
              <a:ext cx="19082" cy="506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45" name="Freeform 266">
              <a:extLst>
                <a:ext uri="{FF2B5EF4-FFF2-40B4-BE49-F238E27FC236}">
                  <a16:creationId xmlns:a16="http://schemas.microsoft.com/office/drawing/2014/main" id="{473117CF-8DD2-4346-B163-037CE1F568E7}"/>
                </a:ext>
              </a:extLst>
            </p:cNvPr>
            <p:cNvSpPr>
              <a:spLocks noChangeAspect="1"/>
            </p:cNvSpPr>
            <p:nvPr/>
          </p:nvSpPr>
          <p:spPr bwMode="gray">
            <a:xfrm>
              <a:off x="4326175" y="3982719"/>
              <a:ext cx="39754" cy="24446"/>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46" name="Freeform 267">
              <a:extLst>
                <a:ext uri="{FF2B5EF4-FFF2-40B4-BE49-F238E27FC236}">
                  <a16:creationId xmlns:a16="http://schemas.microsoft.com/office/drawing/2014/main" id="{93B97B70-8045-47A1-A8E6-17442B1C135C}"/>
                </a:ext>
              </a:extLst>
            </p:cNvPr>
            <p:cNvSpPr>
              <a:spLocks noChangeAspect="1"/>
            </p:cNvSpPr>
            <p:nvPr/>
          </p:nvSpPr>
          <p:spPr bwMode="gray">
            <a:xfrm>
              <a:off x="4399321" y="4045580"/>
              <a:ext cx="57245" cy="55876"/>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47" name="Freeform 268">
              <a:extLst>
                <a:ext uri="{FF2B5EF4-FFF2-40B4-BE49-F238E27FC236}">
                  <a16:creationId xmlns:a16="http://schemas.microsoft.com/office/drawing/2014/main" id="{02626C47-DB51-495A-8610-3206B5FD3C6A}"/>
                </a:ext>
              </a:extLst>
            </p:cNvPr>
            <p:cNvSpPr>
              <a:spLocks noChangeAspect="1"/>
            </p:cNvSpPr>
            <p:nvPr/>
          </p:nvSpPr>
          <p:spPr bwMode="gray">
            <a:xfrm>
              <a:off x="4337306" y="3951289"/>
              <a:ext cx="106540" cy="59369"/>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48" name="Freeform 269">
              <a:extLst>
                <a:ext uri="{FF2B5EF4-FFF2-40B4-BE49-F238E27FC236}">
                  <a16:creationId xmlns:a16="http://schemas.microsoft.com/office/drawing/2014/main" id="{43442D1C-8235-4314-AF87-041A2C42B675}"/>
                </a:ext>
              </a:extLst>
            </p:cNvPr>
            <p:cNvSpPr>
              <a:spLocks noChangeAspect="1"/>
            </p:cNvSpPr>
            <p:nvPr/>
          </p:nvSpPr>
          <p:spPr bwMode="gray">
            <a:xfrm>
              <a:off x="3855493" y="3602062"/>
              <a:ext cx="526337" cy="377165"/>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149" name="Group 270">
              <a:extLst>
                <a:ext uri="{FF2B5EF4-FFF2-40B4-BE49-F238E27FC236}">
                  <a16:creationId xmlns:a16="http://schemas.microsoft.com/office/drawing/2014/main" id="{AAC36FB1-9D31-45ED-915E-D7914CA16146}"/>
                </a:ext>
              </a:extLst>
            </p:cNvPr>
            <p:cNvGrpSpPr>
              <a:grpSpLocks noChangeAspect="1"/>
            </p:cNvGrpSpPr>
            <p:nvPr/>
          </p:nvGrpSpPr>
          <p:grpSpPr bwMode="gray">
            <a:xfrm>
              <a:off x="2976146" y="2285477"/>
              <a:ext cx="1757105" cy="1480721"/>
              <a:chOff x="679" y="1356"/>
              <a:chExt cx="1105" cy="848"/>
            </a:xfrm>
            <a:grpFill/>
          </p:grpSpPr>
          <p:grpSp>
            <p:nvGrpSpPr>
              <p:cNvPr id="324" name="Group 271">
                <a:extLst>
                  <a:ext uri="{FF2B5EF4-FFF2-40B4-BE49-F238E27FC236}">
                    <a16:creationId xmlns:a16="http://schemas.microsoft.com/office/drawing/2014/main" id="{A2DEDB1D-0377-4DAE-9BE1-0B524A28B3D7}"/>
                  </a:ext>
                </a:extLst>
              </p:cNvPr>
              <p:cNvGrpSpPr>
                <a:grpSpLocks noChangeAspect="1"/>
              </p:cNvGrpSpPr>
              <p:nvPr/>
            </p:nvGrpSpPr>
            <p:grpSpPr bwMode="gray">
              <a:xfrm>
                <a:off x="679" y="1356"/>
                <a:ext cx="411" cy="413"/>
                <a:chOff x="679" y="1356"/>
                <a:chExt cx="411" cy="413"/>
              </a:xfrm>
              <a:grpFill/>
            </p:grpSpPr>
            <p:sp>
              <p:nvSpPr>
                <p:cNvPr id="331" name="Freeform 272">
                  <a:extLst>
                    <a:ext uri="{FF2B5EF4-FFF2-40B4-BE49-F238E27FC236}">
                      <a16:creationId xmlns:a16="http://schemas.microsoft.com/office/drawing/2014/main" id="{1E42DC39-F1D4-4CA9-B01F-0D3193219DF4}"/>
                    </a:ext>
                  </a:extLst>
                </p:cNvPr>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32" name="Freeform 273">
                  <a:extLst>
                    <a:ext uri="{FF2B5EF4-FFF2-40B4-BE49-F238E27FC236}">
                      <a16:creationId xmlns:a16="http://schemas.microsoft.com/office/drawing/2014/main" id="{832BA103-4B11-49DA-90CC-0BEE5270226B}"/>
                    </a:ext>
                  </a:extLst>
                </p:cNvPr>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33" name="Freeform 274">
                  <a:extLst>
                    <a:ext uri="{FF2B5EF4-FFF2-40B4-BE49-F238E27FC236}">
                      <a16:creationId xmlns:a16="http://schemas.microsoft.com/office/drawing/2014/main" id="{B0F6A945-42E2-4189-8252-C2AF9690DA45}"/>
                    </a:ext>
                  </a:extLst>
                </p:cNvPr>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34" name="Freeform 275">
                  <a:extLst>
                    <a:ext uri="{FF2B5EF4-FFF2-40B4-BE49-F238E27FC236}">
                      <a16:creationId xmlns:a16="http://schemas.microsoft.com/office/drawing/2014/main" id="{56D46FDD-E400-4725-95C6-16907986273B}"/>
                    </a:ext>
                  </a:extLst>
                </p:cNvPr>
                <p:cNvSpPr>
                  <a:spLocks noChangeAspect="1"/>
                </p:cNvSpPr>
                <p:nvPr/>
              </p:nvSpPr>
              <p:spPr bwMode="gray">
                <a:xfrm>
                  <a:off x="679"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35" name="Freeform 276">
                  <a:extLst>
                    <a:ext uri="{FF2B5EF4-FFF2-40B4-BE49-F238E27FC236}">
                      <a16:creationId xmlns:a16="http://schemas.microsoft.com/office/drawing/2014/main" id="{DDBEF9D1-7D2D-48AA-AE5F-47CFC6B734D4}"/>
                    </a:ext>
                  </a:extLst>
                </p:cNvPr>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grpSp>
            <p:nvGrpSpPr>
              <p:cNvPr id="325" name="Group 277">
                <a:extLst>
                  <a:ext uri="{FF2B5EF4-FFF2-40B4-BE49-F238E27FC236}">
                    <a16:creationId xmlns:a16="http://schemas.microsoft.com/office/drawing/2014/main" id="{2C59D0C5-B948-4E41-9372-1FE416590347}"/>
                  </a:ext>
                </a:extLst>
              </p:cNvPr>
              <p:cNvGrpSpPr>
                <a:grpSpLocks noChangeAspect="1"/>
              </p:cNvGrpSpPr>
              <p:nvPr/>
            </p:nvGrpSpPr>
            <p:grpSpPr bwMode="gray">
              <a:xfrm>
                <a:off x="1149" y="1865"/>
                <a:ext cx="635" cy="339"/>
                <a:chOff x="1149" y="1865"/>
                <a:chExt cx="635" cy="339"/>
              </a:xfrm>
              <a:grpFill/>
            </p:grpSpPr>
            <p:sp>
              <p:nvSpPr>
                <p:cNvPr id="326" name="Freeform 278">
                  <a:extLst>
                    <a:ext uri="{FF2B5EF4-FFF2-40B4-BE49-F238E27FC236}">
                      <a16:creationId xmlns:a16="http://schemas.microsoft.com/office/drawing/2014/main" id="{1550A9F8-4CF5-47BE-A48D-A5E2DE41BC7E}"/>
                    </a:ext>
                  </a:extLst>
                </p:cNvPr>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27" name="Freeform 279">
                  <a:extLst>
                    <a:ext uri="{FF2B5EF4-FFF2-40B4-BE49-F238E27FC236}">
                      <a16:creationId xmlns:a16="http://schemas.microsoft.com/office/drawing/2014/main" id="{DC5A6399-C68C-449A-AD74-08D15B22DFB8}"/>
                    </a:ext>
                  </a:extLst>
                </p:cNvPr>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28" name="Freeform 280">
                  <a:extLst>
                    <a:ext uri="{FF2B5EF4-FFF2-40B4-BE49-F238E27FC236}">
                      <a16:creationId xmlns:a16="http://schemas.microsoft.com/office/drawing/2014/main" id="{85AFDADF-DF27-43B1-9C5E-64DAFB55A608}"/>
                    </a:ext>
                  </a:extLst>
                </p:cNvPr>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29" name="Freeform 281">
                  <a:extLst>
                    <a:ext uri="{FF2B5EF4-FFF2-40B4-BE49-F238E27FC236}">
                      <a16:creationId xmlns:a16="http://schemas.microsoft.com/office/drawing/2014/main" id="{9D837596-DF71-427F-B38D-962EF478D156}"/>
                    </a:ext>
                  </a:extLst>
                </p:cNvPr>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30" name="Freeform 282">
                  <a:extLst>
                    <a:ext uri="{FF2B5EF4-FFF2-40B4-BE49-F238E27FC236}">
                      <a16:creationId xmlns:a16="http://schemas.microsoft.com/office/drawing/2014/main" id="{7BC0E86F-51CF-474D-877E-F282F79E6D8B}"/>
                    </a:ext>
                  </a:extLst>
                </p:cNvPr>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grpSp>
        <p:grpSp>
          <p:nvGrpSpPr>
            <p:cNvPr id="150" name="Group 283">
              <a:extLst>
                <a:ext uri="{FF2B5EF4-FFF2-40B4-BE49-F238E27FC236}">
                  <a16:creationId xmlns:a16="http://schemas.microsoft.com/office/drawing/2014/main" id="{3FD98CFC-2A5D-47F2-8266-4A59D06AD5C0}"/>
                </a:ext>
              </a:extLst>
            </p:cNvPr>
            <p:cNvGrpSpPr>
              <a:grpSpLocks noChangeAspect="1"/>
            </p:cNvGrpSpPr>
            <p:nvPr/>
          </p:nvGrpSpPr>
          <p:grpSpPr bwMode="gray">
            <a:xfrm>
              <a:off x="3437287" y="1594008"/>
              <a:ext cx="1540846" cy="1784549"/>
              <a:chOff x="969" y="960"/>
              <a:chExt cx="969" cy="1022"/>
            </a:xfrm>
            <a:grpFill/>
          </p:grpSpPr>
          <p:sp>
            <p:nvSpPr>
              <p:cNvPr id="295" name="Freeform 284">
                <a:extLst>
                  <a:ext uri="{FF2B5EF4-FFF2-40B4-BE49-F238E27FC236}">
                    <a16:creationId xmlns:a16="http://schemas.microsoft.com/office/drawing/2014/main" id="{7060D1F4-5CC9-4D68-842E-AA9068222159}"/>
                  </a:ext>
                </a:extLst>
              </p:cNvPr>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96" name="Freeform 285">
                <a:extLst>
                  <a:ext uri="{FF2B5EF4-FFF2-40B4-BE49-F238E27FC236}">
                    <a16:creationId xmlns:a16="http://schemas.microsoft.com/office/drawing/2014/main" id="{5CF72291-067D-4E24-9504-C0768A8A0184}"/>
                  </a:ext>
                </a:extLst>
              </p:cNvPr>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97" name="Freeform 286">
                <a:extLst>
                  <a:ext uri="{FF2B5EF4-FFF2-40B4-BE49-F238E27FC236}">
                    <a16:creationId xmlns:a16="http://schemas.microsoft.com/office/drawing/2014/main" id="{20E244AE-4D3B-4C9A-843B-910A045CDB1F}"/>
                  </a:ext>
                </a:extLst>
              </p:cNvPr>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98" name="Freeform 287">
                <a:extLst>
                  <a:ext uri="{FF2B5EF4-FFF2-40B4-BE49-F238E27FC236}">
                    <a16:creationId xmlns:a16="http://schemas.microsoft.com/office/drawing/2014/main" id="{CDD86E25-D1E1-48F7-B023-E29CEDAEB6DB}"/>
                  </a:ext>
                </a:extLst>
              </p:cNvPr>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99" name="Freeform 288">
                <a:extLst>
                  <a:ext uri="{FF2B5EF4-FFF2-40B4-BE49-F238E27FC236}">
                    <a16:creationId xmlns:a16="http://schemas.microsoft.com/office/drawing/2014/main" id="{26F8878C-8704-4085-B769-F31A57F03A44}"/>
                  </a:ext>
                </a:extLst>
              </p:cNvPr>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00" name="Freeform 289">
                <a:extLst>
                  <a:ext uri="{FF2B5EF4-FFF2-40B4-BE49-F238E27FC236}">
                    <a16:creationId xmlns:a16="http://schemas.microsoft.com/office/drawing/2014/main" id="{0AA15D9E-21AF-4A7A-B479-B93514318285}"/>
                  </a:ext>
                </a:extLst>
              </p:cNvPr>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01" name="Freeform 290">
                <a:extLst>
                  <a:ext uri="{FF2B5EF4-FFF2-40B4-BE49-F238E27FC236}">
                    <a16:creationId xmlns:a16="http://schemas.microsoft.com/office/drawing/2014/main" id="{674FFCA9-6A40-4389-8880-12FC82ABE773}"/>
                  </a:ext>
                </a:extLst>
              </p:cNvPr>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02" name="Freeform 291">
                <a:extLst>
                  <a:ext uri="{FF2B5EF4-FFF2-40B4-BE49-F238E27FC236}">
                    <a16:creationId xmlns:a16="http://schemas.microsoft.com/office/drawing/2014/main" id="{EF657CC0-20C3-4D39-A58D-6CFD51FA5FED}"/>
                  </a:ext>
                </a:extLst>
              </p:cNvPr>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03" name="Freeform 292">
                <a:extLst>
                  <a:ext uri="{FF2B5EF4-FFF2-40B4-BE49-F238E27FC236}">
                    <a16:creationId xmlns:a16="http://schemas.microsoft.com/office/drawing/2014/main" id="{1232B89E-D8BA-4AD9-B766-7473539C349D}"/>
                  </a:ext>
                </a:extLst>
              </p:cNvPr>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04" name="Freeform 293">
                <a:extLst>
                  <a:ext uri="{FF2B5EF4-FFF2-40B4-BE49-F238E27FC236}">
                    <a16:creationId xmlns:a16="http://schemas.microsoft.com/office/drawing/2014/main" id="{B71EC8E7-953C-4C5B-AC66-1A3B122C723F}"/>
                  </a:ext>
                </a:extLst>
              </p:cNvPr>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05" name="Freeform 294">
                <a:extLst>
                  <a:ext uri="{FF2B5EF4-FFF2-40B4-BE49-F238E27FC236}">
                    <a16:creationId xmlns:a16="http://schemas.microsoft.com/office/drawing/2014/main" id="{F51A2731-2E5C-467F-8A77-C723D57FDD1C}"/>
                  </a:ext>
                </a:extLst>
              </p:cNvPr>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06" name="Freeform 295">
                <a:extLst>
                  <a:ext uri="{FF2B5EF4-FFF2-40B4-BE49-F238E27FC236}">
                    <a16:creationId xmlns:a16="http://schemas.microsoft.com/office/drawing/2014/main" id="{DAC278B1-33E7-4F9B-B9E2-A0B2D79CEF81}"/>
                  </a:ext>
                </a:extLst>
              </p:cNvPr>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07" name="Freeform 296">
                <a:extLst>
                  <a:ext uri="{FF2B5EF4-FFF2-40B4-BE49-F238E27FC236}">
                    <a16:creationId xmlns:a16="http://schemas.microsoft.com/office/drawing/2014/main" id="{81895FDB-792A-40BE-9C0F-E6EFC7BB2C14}"/>
                  </a:ext>
                </a:extLst>
              </p:cNvPr>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08" name="Freeform 297">
                <a:extLst>
                  <a:ext uri="{FF2B5EF4-FFF2-40B4-BE49-F238E27FC236}">
                    <a16:creationId xmlns:a16="http://schemas.microsoft.com/office/drawing/2014/main" id="{883C88FC-8CFD-47B3-832C-E892AB347422}"/>
                  </a:ext>
                </a:extLst>
              </p:cNvPr>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09" name="Freeform 298">
                <a:extLst>
                  <a:ext uri="{FF2B5EF4-FFF2-40B4-BE49-F238E27FC236}">
                    <a16:creationId xmlns:a16="http://schemas.microsoft.com/office/drawing/2014/main" id="{09D4374C-ADD8-4DB3-A0B9-1659F41B505A}"/>
                  </a:ext>
                </a:extLst>
              </p:cNvPr>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10" name="Freeform 299">
                <a:extLst>
                  <a:ext uri="{FF2B5EF4-FFF2-40B4-BE49-F238E27FC236}">
                    <a16:creationId xmlns:a16="http://schemas.microsoft.com/office/drawing/2014/main" id="{13CB2D7D-8C2C-4DFA-BEC1-EDC477875155}"/>
                  </a:ext>
                </a:extLst>
              </p:cNvPr>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11" name="Freeform 300">
                <a:extLst>
                  <a:ext uri="{FF2B5EF4-FFF2-40B4-BE49-F238E27FC236}">
                    <a16:creationId xmlns:a16="http://schemas.microsoft.com/office/drawing/2014/main" id="{DE86B3AF-D18C-4FF5-8D6C-3CF7B710EA76}"/>
                  </a:ext>
                </a:extLst>
              </p:cNvPr>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12" name="Freeform 301">
                <a:extLst>
                  <a:ext uri="{FF2B5EF4-FFF2-40B4-BE49-F238E27FC236}">
                    <a16:creationId xmlns:a16="http://schemas.microsoft.com/office/drawing/2014/main" id="{222300B9-C752-41AF-A641-D996E616F3DC}"/>
                  </a:ext>
                </a:extLst>
              </p:cNvPr>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13" name="Freeform 302">
                <a:extLst>
                  <a:ext uri="{FF2B5EF4-FFF2-40B4-BE49-F238E27FC236}">
                    <a16:creationId xmlns:a16="http://schemas.microsoft.com/office/drawing/2014/main" id="{B2AFF4B8-2151-41CC-B6F7-42CAF71DEBC7}"/>
                  </a:ext>
                </a:extLst>
              </p:cNvPr>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14" name="Freeform 303">
                <a:extLst>
                  <a:ext uri="{FF2B5EF4-FFF2-40B4-BE49-F238E27FC236}">
                    <a16:creationId xmlns:a16="http://schemas.microsoft.com/office/drawing/2014/main" id="{F50C4351-7EF7-4F5C-BF57-E5124987C748}"/>
                  </a:ext>
                </a:extLst>
              </p:cNvPr>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15" name="Freeform 304">
                <a:extLst>
                  <a:ext uri="{FF2B5EF4-FFF2-40B4-BE49-F238E27FC236}">
                    <a16:creationId xmlns:a16="http://schemas.microsoft.com/office/drawing/2014/main" id="{DABDF1F7-D8AA-45C9-9A23-42959FD0CBBF}"/>
                  </a:ext>
                </a:extLst>
              </p:cNvPr>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16" name="Freeform 305">
                <a:extLst>
                  <a:ext uri="{FF2B5EF4-FFF2-40B4-BE49-F238E27FC236}">
                    <a16:creationId xmlns:a16="http://schemas.microsoft.com/office/drawing/2014/main" id="{0FC969E9-14C4-41F7-A40B-CB64A709CBF4}"/>
                  </a:ext>
                </a:extLst>
              </p:cNvPr>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17" name="Freeform 306">
                <a:extLst>
                  <a:ext uri="{FF2B5EF4-FFF2-40B4-BE49-F238E27FC236}">
                    <a16:creationId xmlns:a16="http://schemas.microsoft.com/office/drawing/2014/main" id="{3760472B-5218-4AEA-AE4D-C96158CFCBE1}"/>
                  </a:ext>
                </a:extLst>
              </p:cNvPr>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18" name="Freeform 307">
                <a:extLst>
                  <a:ext uri="{FF2B5EF4-FFF2-40B4-BE49-F238E27FC236}">
                    <a16:creationId xmlns:a16="http://schemas.microsoft.com/office/drawing/2014/main" id="{AD4E328D-FDBC-444F-B65E-AB6C80D5B84E}"/>
                  </a:ext>
                </a:extLst>
              </p:cNvPr>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19" name="Freeform 308">
                <a:extLst>
                  <a:ext uri="{FF2B5EF4-FFF2-40B4-BE49-F238E27FC236}">
                    <a16:creationId xmlns:a16="http://schemas.microsoft.com/office/drawing/2014/main" id="{C987DE48-A713-4807-B145-3F934FC73C21}"/>
                  </a:ext>
                </a:extLst>
              </p:cNvPr>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20" name="Freeform 309">
                <a:extLst>
                  <a:ext uri="{FF2B5EF4-FFF2-40B4-BE49-F238E27FC236}">
                    <a16:creationId xmlns:a16="http://schemas.microsoft.com/office/drawing/2014/main" id="{0DCFAC8D-72C5-4611-9451-1948817ACF47}"/>
                  </a:ext>
                </a:extLst>
              </p:cNvPr>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21" name="Freeform 310">
                <a:extLst>
                  <a:ext uri="{FF2B5EF4-FFF2-40B4-BE49-F238E27FC236}">
                    <a16:creationId xmlns:a16="http://schemas.microsoft.com/office/drawing/2014/main" id="{15E97A33-E083-46C2-8595-880470102163}"/>
                  </a:ext>
                </a:extLst>
              </p:cNvPr>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22" name="Freeform 311">
                <a:extLst>
                  <a:ext uri="{FF2B5EF4-FFF2-40B4-BE49-F238E27FC236}">
                    <a16:creationId xmlns:a16="http://schemas.microsoft.com/office/drawing/2014/main" id="{BDBCE46C-382D-44A3-85F1-E3208732FD8E}"/>
                  </a:ext>
                </a:extLst>
              </p:cNvPr>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23" name="Freeform 312">
                <a:extLst>
                  <a:ext uri="{FF2B5EF4-FFF2-40B4-BE49-F238E27FC236}">
                    <a16:creationId xmlns:a16="http://schemas.microsoft.com/office/drawing/2014/main" id="{F04CA30D-A6C0-4A41-8CE4-446650B3AF87}"/>
                  </a:ext>
                </a:extLst>
              </p:cNvPr>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151" name="Freeform 313">
              <a:extLst>
                <a:ext uri="{FF2B5EF4-FFF2-40B4-BE49-F238E27FC236}">
                  <a16:creationId xmlns:a16="http://schemas.microsoft.com/office/drawing/2014/main" id="{BA94B0EA-E5D1-4B9D-B8B2-7D7CB9C4A1B5}"/>
                </a:ext>
              </a:extLst>
            </p:cNvPr>
            <p:cNvSpPr>
              <a:spLocks noChangeAspect="1"/>
            </p:cNvSpPr>
            <p:nvPr/>
          </p:nvSpPr>
          <p:spPr bwMode="gray">
            <a:xfrm rot="21085610">
              <a:off x="4534484" y="3703338"/>
              <a:ext cx="12721" cy="6985"/>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52" name="Freeform 314">
              <a:extLst>
                <a:ext uri="{FF2B5EF4-FFF2-40B4-BE49-F238E27FC236}">
                  <a16:creationId xmlns:a16="http://schemas.microsoft.com/office/drawing/2014/main" id="{9AFCA6BA-D67F-4ADC-B956-DD64C8AE9358}"/>
                </a:ext>
              </a:extLst>
            </p:cNvPr>
            <p:cNvSpPr>
              <a:spLocks noChangeAspect="1"/>
            </p:cNvSpPr>
            <p:nvPr/>
          </p:nvSpPr>
          <p:spPr bwMode="gray">
            <a:xfrm rot="21085610">
              <a:off x="4555155" y="3705084"/>
              <a:ext cx="1591" cy="17461"/>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53" name="Freeform 315">
              <a:extLst>
                <a:ext uri="{FF2B5EF4-FFF2-40B4-BE49-F238E27FC236}">
                  <a16:creationId xmlns:a16="http://schemas.microsoft.com/office/drawing/2014/main" id="{E074528D-35C3-46E6-9065-5012286F24AE}"/>
                </a:ext>
              </a:extLst>
            </p:cNvPr>
            <p:cNvSpPr>
              <a:spLocks noChangeAspect="1"/>
            </p:cNvSpPr>
            <p:nvPr/>
          </p:nvSpPr>
          <p:spPr bwMode="gray">
            <a:xfrm rot="21085610">
              <a:off x="4555155" y="3745245"/>
              <a:ext cx="3180" cy="1747"/>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54" name="Freeform 316">
              <a:extLst>
                <a:ext uri="{FF2B5EF4-FFF2-40B4-BE49-F238E27FC236}">
                  <a16:creationId xmlns:a16="http://schemas.microsoft.com/office/drawing/2014/main" id="{082383BD-27FE-4A10-8EF5-610BCD7706BE}"/>
                </a:ext>
              </a:extLst>
            </p:cNvPr>
            <p:cNvSpPr>
              <a:spLocks noChangeAspect="1"/>
            </p:cNvSpPr>
            <p:nvPr/>
          </p:nvSpPr>
          <p:spPr bwMode="gray">
            <a:xfrm rot="21085610">
              <a:off x="4547205" y="3743499"/>
              <a:ext cx="6361" cy="20954"/>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55" name="Freeform 317">
              <a:extLst>
                <a:ext uri="{FF2B5EF4-FFF2-40B4-BE49-F238E27FC236}">
                  <a16:creationId xmlns:a16="http://schemas.microsoft.com/office/drawing/2014/main" id="{95062BA9-2709-45FF-87D2-C25471FCD47F}"/>
                </a:ext>
              </a:extLst>
            </p:cNvPr>
            <p:cNvSpPr>
              <a:spLocks noChangeAspect="1"/>
            </p:cNvSpPr>
            <p:nvPr/>
          </p:nvSpPr>
          <p:spPr bwMode="gray">
            <a:xfrm rot="21085610">
              <a:off x="4555155" y="3767945"/>
              <a:ext cx="1591" cy="10477"/>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56" name="Freeform 318">
              <a:extLst>
                <a:ext uri="{FF2B5EF4-FFF2-40B4-BE49-F238E27FC236}">
                  <a16:creationId xmlns:a16="http://schemas.microsoft.com/office/drawing/2014/main" id="{AFF61007-A4A1-405C-90A1-13493148E77E}"/>
                </a:ext>
              </a:extLst>
            </p:cNvPr>
            <p:cNvSpPr>
              <a:spLocks noChangeAspect="1"/>
            </p:cNvSpPr>
            <p:nvPr/>
          </p:nvSpPr>
          <p:spPr bwMode="gray">
            <a:xfrm rot="21085610">
              <a:off x="4569467" y="3738260"/>
              <a:ext cx="1591" cy="13969"/>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57" name="Freeform 319">
              <a:extLst>
                <a:ext uri="{FF2B5EF4-FFF2-40B4-BE49-F238E27FC236}">
                  <a16:creationId xmlns:a16="http://schemas.microsoft.com/office/drawing/2014/main" id="{BA5DDE70-6F6B-4A23-A2F0-6BD35B0F1B94}"/>
                </a:ext>
              </a:extLst>
            </p:cNvPr>
            <p:cNvSpPr>
              <a:spLocks noChangeAspect="1"/>
            </p:cNvSpPr>
            <p:nvPr/>
          </p:nvSpPr>
          <p:spPr bwMode="gray">
            <a:xfrm rot="21085610">
              <a:off x="4577417" y="3750484"/>
              <a:ext cx="4771" cy="15716"/>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58" name="Freeform 320">
              <a:extLst>
                <a:ext uri="{FF2B5EF4-FFF2-40B4-BE49-F238E27FC236}">
                  <a16:creationId xmlns:a16="http://schemas.microsoft.com/office/drawing/2014/main" id="{814DD3B6-C5A8-4A67-9A90-9D81883EEE37}"/>
                </a:ext>
              </a:extLst>
            </p:cNvPr>
            <p:cNvSpPr>
              <a:spLocks noChangeAspect="1"/>
            </p:cNvSpPr>
            <p:nvPr/>
          </p:nvSpPr>
          <p:spPr bwMode="gray">
            <a:xfrm rot="21085610">
              <a:off x="4591729" y="3762706"/>
              <a:ext cx="3180" cy="3492"/>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59" name="Freeform 321">
              <a:extLst>
                <a:ext uri="{FF2B5EF4-FFF2-40B4-BE49-F238E27FC236}">
                  <a16:creationId xmlns:a16="http://schemas.microsoft.com/office/drawing/2014/main" id="{9DC54114-850E-4C75-AC3F-8A7754A6B04F}"/>
                </a:ext>
              </a:extLst>
            </p:cNvPr>
            <p:cNvSpPr>
              <a:spLocks noChangeAspect="1"/>
            </p:cNvSpPr>
            <p:nvPr/>
          </p:nvSpPr>
          <p:spPr bwMode="gray">
            <a:xfrm rot="21085610">
              <a:off x="4585368" y="3778422"/>
              <a:ext cx="4771" cy="17461"/>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60" name="Freeform 322">
              <a:extLst>
                <a:ext uri="{FF2B5EF4-FFF2-40B4-BE49-F238E27FC236}">
                  <a16:creationId xmlns:a16="http://schemas.microsoft.com/office/drawing/2014/main" id="{C2CA0AE5-EA9D-4E63-A15E-EBD14AD708EE}"/>
                </a:ext>
              </a:extLst>
            </p:cNvPr>
            <p:cNvSpPr>
              <a:spLocks noChangeAspect="1"/>
            </p:cNvSpPr>
            <p:nvPr/>
          </p:nvSpPr>
          <p:spPr bwMode="gray">
            <a:xfrm rot="21085610">
              <a:off x="4599679" y="3794137"/>
              <a:ext cx="4771" cy="15716"/>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61" name="Freeform 323">
              <a:extLst>
                <a:ext uri="{FF2B5EF4-FFF2-40B4-BE49-F238E27FC236}">
                  <a16:creationId xmlns:a16="http://schemas.microsoft.com/office/drawing/2014/main" id="{77A4B639-6AEE-463C-8C57-6D80E843F11A}"/>
                </a:ext>
              </a:extLst>
            </p:cNvPr>
            <p:cNvSpPr>
              <a:spLocks noChangeAspect="1"/>
            </p:cNvSpPr>
            <p:nvPr/>
          </p:nvSpPr>
          <p:spPr bwMode="gray">
            <a:xfrm rot="21085610">
              <a:off x="4612400" y="3804613"/>
              <a:ext cx="4771" cy="1747"/>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62" name="Freeform 324">
              <a:extLst>
                <a:ext uri="{FF2B5EF4-FFF2-40B4-BE49-F238E27FC236}">
                  <a16:creationId xmlns:a16="http://schemas.microsoft.com/office/drawing/2014/main" id="{0B055280-C485-42DE-AE34-47E8DD580DF2}"/>
                </a:ext>
              </a:extLst>
            </p:cNvPr>
            <p:cNvSpPr>
              <a:spLocks noChangeAspect="1"/>
            </p:cNvSpPr>
            <p:nvPr/>
          </p:nvSpPr>
          <p:spPr bwMode="gray">
            <a:xfrm rot="21085610">
              <a:off x="4623532" y="3811598"/>
              <a:ext cx="9541" cy="6985"/>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63" name="Freeform 325">
              <a:extLst>
                <a:ext uri="{FF2B5EF4-FFF2-40B4-BE49-F238E27FC236}">
                  <a16:creationId xmlns:a16="http://schemas.microsoft.com/office/drawing/2014/main" id="{DD1DA6C1-A06A-4040-8960-78B534588D40}"/>
                </a:ext>
              </a:extLst>
            </p:cNvPr>
            <p:cNvSpPr>
              <a:spLocks noChangeAspect="1"/>
            </p:cNvSpPr>
            <p:nvPr/>
          </p:nvSpPr>
          <p:spPr bwMode="gray">
            <a:xfrm rot="21085610">
              <a:off x="4610810" y="3830806"/>
              <a:ext cx="6361" cy="10477"/>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64" name="Freeform 326">
              <a:extLst>
                <a:ext uri="{FF2B5EF4-FFF2-40B4-BE49-F238E27FC236}">
                  <a16:creationId xmlns:a16="http://schemas.microsoft.com/office/drawing/2014/main" id="{4AFE3770-9907-43BA-B7C4-D4C688E220F2}"/>
                </a:ext>
              </a:extLst>
            </p:cNvPr>
            <p:cNvSpPr>
              <a:spLocks noChangeAspect="1"/>
            </p:cNvSpPr>
            <p:nvPr/>
          </p:nvSpPr>
          <p:spPr bwMode="gray">
            <a:xfrm rot="21085610">
              <a:off x="4553565" y="3766198"/>
              <a:ext cx="3180" cy="5239"/>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65" name="Freeform 327">
              <a:extLst>
                <a:ext uri="{FF2B5EF4-FFF2-40B4-BE49-F238E27FC236}">
                  <a16:creationId xmlns:a16="http://schemas.microsoft.com/office/drawing/2014/main" id="{51C5ED1E-155A-4259-8BCF-103E1B975768}"/>
                </a:ext>
              </a:extLst>
            </p:cNvPr>
            <p:cNvSpPr>
              <a:spLocks noChangeAspect="1"/>
            </p:cNvSpPr>
            <p:nvPr/>
          </p:nvSpPr>
          <p:spPr bwMode="gray">
            <a:xfrm rot="21085610">
              <a:off x="4521763" y="3748737"/>
              <a:ext cx="1591" cy="6985"/>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66" name="Freeform 328">
              <a:extLst>
                <a:ext uri="{FF2B5EF4-FFF2-40B4-BE49-F238E27FC236}">
                  <a16:creationId xmlns:a16="http://schemas.microsoft.com/office/drawing/2014/main" id="{9145FE47-824D-43AC-84F7-ADA06B9BA865}"/>
                </a:ext>
              </a:extLst>
            </p:cNvPr>
            <p:cNvSpPr>
              <a:spLocks noChangeAspect="1"/>
            </p:cNvSpPr>
            <p:nvPr/>
          </p:nvSpPr>
          <p:spPr bwMode="gray">
            <a:xfrm rot="21085610">
              <a:off x="4518582" y="3757468"/>
              <a:ext cx="3180" cy="3492"/>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67" name="Freeform 329">
              <a:extLst>
                <a:ext uri="{FF2B5EF4-FFF2-40B4-BE49-F238E27FC236}">
                  <a16:creationId xmlns:a16="http://schemas.microsoft.com/office/drawing/2014/main" id="{8C5A4C29-E033-4D1A-BBE2-BEF84107DB2B}"/>
                </a:ext>
              </a:extLst>
            </p:cNvPr>
            <p:cNvSpPr>
              <a:spLocks noChangeAspect="1"/>
            </p:cNvSpPr>
            <p:nvPr/>
          </p:nvSpPr>
          <p:spPr bwMode="gray">
            <a:xfrm rot="21085610">
              <a:off x="4509041" y="3760961"/>
              <a:ext cx="6361" cy="6985"/>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68" name="Freeform 330">
              <a:extLst>
                <a:ext uri="{FF2B5EF4-FFF2-40B4-BE49-F238E27FC236}">
                  <a16:creationId xmlns:a16="http://schemas.microsoft.com/office/drawing/2014/main" id="{CC79DD9E-AF6B-44E0-A1A6-D247C8F44C56}"/>
                </a:ext>
              </a:extLst>
            </p:cNvPr>
            <p:cNvSpPr>
              <a:spLocks noChangeAspect="1"/>
            </p:cNvSpPr>
            <p:nvPr/>
          </p:nvSpPr>
          <p:spPr bwMode="gray">
            <a:xfrm rot="20552049">
              <a:off x="4551975" y="3911128"/>
              <a:ext cx="23853" cy="19208"/>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69" name="Freeform 331">
              <a:extLst>
                <a:ext uri="{FF2B5EF4-FFF2-40B4-BE49-F238E27FC236}">
                  <a16:creationId xmlns:a16="http://schemas.microsoft.com/office/drawing/2014/main" id="{3F4102BE-ACFE-454B-8434-19264D2AA43B}"/>
                </a:ext>
              </a:extLst>
            </p:cNvPr>
            <p:cNvSpPr>
              <a:spLocks noChangeAspect="1"/>
            </p:cNvSpPr>
            <p:nvPr/>
          </p:nvSpPr>
          <p:spPr bwMode="gray">
            <a:xfrm rot="20552049">
              <a:off x="4617171" y="3848267"/>
              <a:ext cx="38163" cy="57623"/>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70" name="Freeform 332">
              <a:extLst>
                <a:ext uri="{FF2B5EF4-FFF2-40B4-BE49-F238E27FC236}">
                  <a16:creationId xmlns:a16="http://schemas.microsoft.com/office/drawing/2014/main" id="{A4187206-C53E-4897-8D63-FAC9BB040F39}"/>
                </a:ext>
              </a:extLst>
            </p:cNvPr>
            <p:cNvSpPr>
              <a:spLocks noChangeAspect="1"/>
            </p:cNvSpPr>
            <p:nvPr/>
          </p:nvSpPr>
          <p:spPr bwMode="gray">
            <a:xfrm rot="20552049">
              <a:off x="4731661" y="3883190"/>
              <a:ext cx="1591" cy="1747"/>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71" name="Freeform 333">
              <a:extLst>
                <a:ext uri="{FF2B5EF4-FFF2-40B4-BE49-F238E27FC236}">
                  <a16:creationId xmlns:a16="http://schemas.microsoft.com/office/drawing/2014/main" id="{A924E98C-738D-4940-BBBE-72CDBCAB7AD5}"/>
                </a:ext>
              </a:extLst>
            </p:cNvPr>
            <p:cNvSpPr>
              <a:spLocks noChangeAspect="1"/>
            </p:cNvSpPr>
            <p:nvPr/>
          </p:nvSpPr>
          <p:spPr bwMode="gray">
            <a:xfrm rot="20552049">
              <a:off x="4753923" y="3930335"/>
              <a:ext cx="3180" cy="1222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72" name="Freeform 334">
              <a:extLst>
                <a:ext uri="{FF2B5EF4-FFF2-40B4-BE49-F238E27FC236}">
                  <a16:creationId xmlns:a16="http://schemas.microsoft.com/office/drawing/2014/main" id="{84AD29DE-4323-42BD-ACD6-F194DF902CCF}"/>
                </a:ext>
              </a:extLst>
            </p:cNvPr>
            <p:cNvSpPr>
              <a:spLocks noChangeAspect="1"/>
            </p:cNvSpPr>
            <p:nvPr/>
          </p:nvSpPr>
          <p:spPr bwMode="gray">
            <a:xfrm rot="20552049">
              <a:off x="4777775" y="4015896"/>
              <a:ext cx="3180" cy="5239"/>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73" name="Freeform 335">
              <a:extLst>
                <a:ext uri="{FF2B5EF4-FFF2-40B4-BE49-F238E27FC236}">
                  <a16:creationId xmlns:a16="http://schemas.microsoft.com/office/drawing/2014/main" id="{37B58FA6-C136-46FE-BC6F-46ABCDFA57C5}"/>
                </a:ext>
              </a:extLst>
            </p:cNvPr>
            <p:cNvSpPr>
              <a:spLocks noChangeAspect="1"/>
            </p:cNvSpPr>
            <p:nvPr/>
          </p:nvSpPr>
          <p:spPr bwMode="gray">
            <a:xfrm rot="20552049">
              <a:off x="4771414" y="4031611"/>
              <a:ext cx="9541" cy="17461"/>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74" name="Freeform 336">
              <a:extLst>
                <a:ext uri="{FF2B5EF4-FFF2-40B4-BE49-F238E27FC236}">
                  <a16:creationId xmlns:a16="http://schemas.microsoft.com/office/drawing/2014/main" id="{A8205E10-ADFF-495A-AFFB-16A7BFF64176}"/>
                </a:ext>
              </a:extLst>
            </p:cNvPr>
            <p:cNvSpPr>
              <a:spLocks noChangeAspect="1"/>
            </p:cNvSpPr>
            <p:nvPr/>
          </p:nvSpPr>
          <p:spPr bwMode="gray">
            <a:xfrm rot="20552049">
              <a:off x="4598089" y="3855252"/>
              <a:ext cx="1591" cy="3492"/>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175" name="Group 337">
              <a:extLst>
                <a:ext uri="{FF2B5EF4-FFF2-40B4-BE49-F238E27FC236}">
                  <a16:creationId xmlns:a16="http://schemas.microsoft.com/office/drawing/2014/main" id="{94071C11-B387-46AC-A032-44B8BA844480}"/>
                </a:ext>
              </a:extLst>
            </p:cNvPr>
            <p:cNvGrpSpPr>
              <a:grpSpLocks noChangeAspect="1"/>
            </p:cNvGrpSpPr>
            <p:nvPr/>
          </p:nvGrpSpPr>
          <p:grpSpPr bwMode="gray">
            <a:xfrm>
              <a:off x="4590138" y="3858744"/>
              <a:ext cx="28623" cy="48892"/>
              <a:chOff x="1694" y="2257"/>
              <a:chExt cx="18" cy="28"/>
            </a:xfrm>
            <a:grpFill/>
          </p:grpSpPr>
          <p:sp>
            <p:nvSpPr>
              <p:cNvPr id="293" name="Freeform 338">
                <a:extLst>
                  <a:ext uri="{FF2B5EF4-FFF2-40B4-BE49-F238E27FC236}">
                    <a16:creationId xmlns:a16="http://schemas.microsoft.com/office/drawing/2014/main" id="{9800A689-CDBF-4B04-92FD-EB0CBA6555AD}"/>
                  </a:ext>
                </a:extLst>
              </p:cNvPr>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94" name="Freeform 339">
                <a:extLst>
                  <a:ext uri="{FF2B5EF4-FFF2-40B4-BE49-F238E27FC236}">
                    <a16:creationId xmlns:a16="http://schemas.microsoft.com/office/drawing/2014/main" id="{E2F23495-5ADC-4D3E-B430-555EF314FCE6}"/>
                  </a:ext>
                </a:extLst>
              </p:cNvPr>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176" name="Freeform 340">
              <a:extLst>
                <a:ext uri="{FF2B5EF4-FFF2-40B4-BE49-F238E27FC236}">
                  <a16:creationId xmlns:a16="http://schemas.microsoft.com/office/drawing/2014/main" id="{FDEAF566-0B27-4C86-BEBF-B5CDA4024177}"/>
                </a:ext>
              </a:extLst>
            </p:cNvPr>
            <p:cNvSpPr>
              <a:spLocks noChangeAspect="1"/>
            </p:cNvSpPr>
            <p:nvPr/>
          </p:nvSpPr>
          <p:spPr bwMode="gray">
            <a:xfrm rot="20552049">
              <a:off x="4668055" y="3869221"/>
              <a:ext cx="15901" cy="13969"/>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77" name="Freeform 341">
              <a:extLst>
                <a:ext uri="{FF2B5EF4-FFF2-40B4-BE49-F238E27FC236}">
                  <a16:creationId xmlns:a16="http://schemas.microsoft.com/office/drawing/2014/main" id="{4F98204A-ACEA-428B-B959-9F0119C5FCD2}"/>
                </a:ext>
              </a:extLst>
            </p:cNvPr>
            <p:cNvSpPr>
              <a:spLocks noChangeAspect="1"/>
            </p:cNvSpPr>
            <p:nvPr/>
          </p:nvSpPr>
          <p:spPr bwMode="gray">
            <a:xfrm rot="20552049">
              <a:off x="4765054" y="3970497"/>
              <a:ext cx="0" cy="5239"/>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78" name="Freeform 342">
              <a:extLst>
                <a:ext uri="{FF2B5EF4-FFF2-40B4-BE49-F238E27FC236}">
                  <a16:creationId xmlns:a16="http://schemas.microsoft.com/office/drawing/2014/main" id="{E08BA06C-E2FD-49FC-9732-EEFE343E0E8E}"/>
                </a:ext>
              </a:extLst>
            </p:cNvPr>
            <p:cNvSpPr>
              <a:spLocks noChangeAspect="1"/>
            </p:cNvSpPr>
            <p:nvPr/>
          </p:nvSpPr>
          <p:spPr bwMode="gray">
            <a:xfrm rot="20552049">
              <a:off x="4738022" y="3897159"/>
              <a:ext cx="4771" cy="1222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79" name="Freeform 343">
              <a:extLst>
                <a:ext uri="{FF2B5EF4-FFF2-40B4-BE49-F238E27FC236}">
                  <a16:creationId xmlns:a16="http://schemas.microsoft.com/office/drawing/2014/main" id="{58A72D8C-9D74-49CB-98A7-22C1BA0220A4}"/>
                </a:ext>
              </a:extLst>
            </p:cNvPr>
            <p:cNvSpPr>
              <a:spLocks noChangeAspect="1"/>
            </p:cNvSpPr>
            <p:nvPr/>
          </p:nvSpPr>
          <p:spPr bwMode="gray">
            <a:xfrm rot="20552049">
              <a:off x="4691907" y="3865729"/>
              <a:ext cx="0" cy="1747"/>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80" name="Freeform 344">
              <a:extLst>
                <a:ext uri="{FF2B5EF4-FFF2-40B4-BE49-F238E27FC236}">
                  <a16:creationId xmlns:a16="http://schemas.microsoft.com/office/drawing/2014/main" id="{49A4C31F-7564-4470-B26A-E159167870D5}"/>
                </a:ext>
              </a:extLst>
            </p:cNvPr>
            <p:cNvSpPr>
              <a:spLocks noChangeAspect="1"/>
            </p:cNvSpPr>
            <p:nvPr/>
          </p:nvSpPr>
          <p:spPr bwMode="gray">
            <a:xfrm rot="20552049">
              <a:off x="4695087" y="3879698"/>
              <a:ext cx="1591" cy="3492"/>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81" name="Freeform 345">
              <a:extLst>
                <a:ext uri="{FF2B5EF4-FFF2-40B4-BE49-F238E27FC236}">
                  <a16:creationId xmlns:a16="http://schemas.microsoft.com/office/drawing/2014/main" id="{B7548901-ADD7-4967-8EA1-E2BD19EC3915}"/>
                </a:ext>
              </a:extLst>
            </p:cNvPr>
            <p:cNvSpPr>
              <a:spLocks noChangeAspect="1"/>
            </p:cNvSpPr>
            <p:nvPr/>
          </p:nvSpPr>
          <p:spPr bwMode="gray">
            <a:xfrm rot="20552049">
              <a:off x="4745972" y="3916366"/>
              <a:ext cx="3180" cy="8731"/>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82" name="Freeform 346">
              <a:extLst>
                <a:ext uri="{FF2B5EF4-FFF2-40B4-BE49-F238E27FC236}">
                  <a16:creationId xmlns:a16="http://schemas.microsoft.com/office/drawing/2014/main" id="{218B6952-4243-4F76-BC09-CE2B5D04070E}"/>
                </a:ext>
              </a:extLst>
            </p:cNvPr>
            <p:cNvSpPr>
              <a:spLocks noChangeAspect="1"/>
            </p:cNvSpPr>
            <p:nvPr/>
          </p:nvSpPr>
          <p:spPr bwMode="gray">
            <a:xfrm rot="20552049">
              <a:off x="4765054" y="3998435"/>
              <a:ext cx="1591" cy="5239"/>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83" name="Freeform 347">
              <a:extLst>
                <a:ext uri="{FF2B5EF4-FFF2-40B4-BE49-F238E27FC236}">
                  <a16:creationId xmlns:a16="http://schemas.microsoft.com/office/drawing/2014/main" id="{BB1C596F-2B1E-4FBE-BEF4-0AABFB98BEE0}"/>
                </a:ext>
              </a:extLst>
            </p:cNvPr>
            <p:cNvSpPr>
              <a:spLocks noChangeAspect="1"/>
            </p:cNvSpPr>
            <p:nvPr/>
          </p:nvSpPr>
          <p:spPr bwMode="gray">
            <a:xfrm rot="20552049">
              <a:off x="4459747" y="3806360"/>
              <a:ext cx="117670" cy="85561"/>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84" name="Freeform 348">
              <a:extLst>
                <a:ext uri="{FF2B5EF4-FFF2-40B4-BE49-F238E27FC236}">
                  <a16:creationId xmlns:a16="http://schemas.microsoft.com/office/drawing/2014/main" id="{7EAD707D-1B21-4A84-A324-16E4F6CCDDFD}"/>
                </a:ext>
              </a:extLst>
            </p:cNvPr>
            <p:cNvSpPr>
              <a:spLocks noChangeAspect="1"/>
            </p:cNvSpPr>
            <p:nvPr/>
          </p:nvSpPr>
          <p:spPr bwMode="gray">
            <a:xfrm rot="20552049">
              <a:off x="4478828" y="3851760"/>
              <a:ext cx="4771" cy="10477"/>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85" name="Freeform 349">
              <a:extLst>
                <a:ext uri="{FF2B5EF4-FFF2-40B4-BE49-F238E27FC236}">
                  <a16:creationId xmlns:a16="http://schemas.microsoft.com/office/drawing/2014/main" id="{38EE1B48-AC79-4BB8-BDEE-723CE6900DD3}"/>
                </a:ext>
              </a:extLst>
            </p:cNvPr>
            <p:cNvSpPr>
              <a:spLocks noChangeAspect="1"/>
            </p:cNvSpPr>
            <p:nvPr/>
          </p:nvSpPr>
          <p:spPr bwMode="gray">
            <a:xfrm rot="20552049">
              <a:off x="4521763" y="3816837"/>
              <a:ext cx="11131" cy="15716"/>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86" name="Freeform 350">
              <a:extLst>
                <a:ext uri="{FF2B5EF4-FFF2-40B4-BE49-F238E27FC236}">
                  <a16:creationId xmlns:a16="http://schemas.microsoft.com/office/drawing/2014/main" id="{B201A4FA-5338-4CA0-9FE6-062F719EABF3}"/>
                </a:ext>
              </a:extLst>
            </p:cNvPr>
            <p:cNvSpPr>
              <a:spLocks noChangeAspect="1"/>
            </p:cNvSpPr>
            <p:nvPr/>
          </p:nvSpPr>
          <p:spPr bwMode="gray">
            <a:xfrm rot="20552049">
              <a:off x="4720530" y="3879698"/>
              <a:ext cx="0" cy="5239"/>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87" name="Freeform 351">
              <a:extLst>
                <a:ext uri="{FF2B5EF4-FFF2-40B4-BE49-F238E27FC236}">
                  <a16:creationId xmlns:a16="http://schemas.microsoft.com/office/drawing/2014/main" id="{AFA8F00F-52B1-4ABD-B9AB-C5ED24E24BA7}"/>
                </a:ext>
              </a:extLst>
            </p:cNvPr>
            <p:cNvSpPr>
              <a:spLocks noChangeAspect="1"/>
            </p:cNvSpPr>
            <p:nvPr/>
          </p:nvSpPr>
          <p:spPr bwMode="gray">
            <a:xfrm rot="20552049">
              <a:off x="4761873" y="3953035"/>
              <a:ext cx="1591" cy="6985"/>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188" name="Group 362">
              <a:extLst>
                <a:ext uri="{FF2B5EF4-FFF2-40B4-BE49-F238E27FC236}">
                  <a16:creationId xmlns:a16="http://schemas.microsoft.com/office/drawing/2014/main" id="{6438D9B8-DE71-4CAD-B880-F0EB54878FFC}"/>
                </a:ext>
              </a:extLst>
            </p:cNvPr>
            <p:cNvGrpSpPr/>
            <p:nvPr/>
          </p:nvGrpSpPr>
          <p:grpSpPr bwMode="gray">
            <a:xfrm>
              <a:off x="5717548" y="2301193"/>
              <a:ext cx="880939" cy="1220548"/>
              <a:chOff x="4580731" y="1911697"/>
              <a:chExt cx="879476" cy="1109663"/>
            </a:xfrm>
            <a:grpFill/>
          </p:grpSpPr>
          <p:sp>
            <p:nvSpPr>
              <p:cNvPr id="244" name="Freeform 175">
                <a:extLst>
                  <a:ext uri="{FF2B5EF4-FFF2-40B4-BE49-F238E27FC236}">
                    <a16:creationId xmlns:a16="http://schemas.microsoft.com/office/drawing/2014/main" id="{330157F8-2F89-4157-9996-D925CFE13806}"/>
                  </a:ext>
                </a:extLst>
              </p:cNvPr>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45" name="Freeform 176">
                <a:extLst>
                  <a:ext uri="{FF2B5EF4-FFF2-40B4-BE49-F238E27FC236}">
                    <a16:creationId xmlns:a16="http://schemas.microsoft.com/office/drawing/2014/main" id="{C05EC1F0-6A42-443C-8D03-796E1C73CB73}"/>
                  </a:ext>
                </a:extLst>
              </p:cNvPr>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46" name="Freeform 177">
                <a:extLst>
                  <a:ext uri="{FF2B5EF4-FFF2-40B4-BE49-F238E27FC236}">
                    <a16:creationId xmlns:a16="http://schemas.microsoft.com/office/drawing/2014/main" id="{2AB42886-8438-4945-B6DE-306CB8C60777}"/>
                  </a:ext>
                </a:extLst>
              </p:cNvPr>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247" name="Group 178">
                <a:extLst>
                  <a:ext uri="{FF2B5EF4-FFF2-40B4-BE49-F238E27FC236}">
                    <a16:creationId xmlns:a16="http://schemas.microsoft.com/office/drawing/2014/main" id="{D7A34E15-BB9A-4EBB-8004-6C7BAD7517A3}"/>
                  </a:ext>
                </a:extLst>
              </p:cNvPr>
              <p:cNvGrpSpPr>
                <a:grpSpLocks noChangeAspect="1"/>
              </p:cNvGrpSpPr>
              <p:nvPr/>
            </p:nvGrpSpPr>
            <p:grpSpPr bwMode="gray">
              <a:xfrm>
                <a:off x="4876006" y="2765772"/>
                <a:ext cx="204788" cy="242888"/>
                <a:chOff x="2589" y="1903"/>
                <a:chExt cx="129" cy="153"/>
              </a:xfrm>
              <a:grpFill/>
            </p:grpSpPr>
            <p:sp>
              <p:nvSpPr>
                <p:cNvPr id="290" name="Freeform 179">
                  <a:extLst>
                    <a:ext uri="{FF2B5EF4-FFF2-40B4-BE49-F238E27FC236}">
                      <a16:creationId xmlns:a16="http://schemas.microsoft.com/office/drawing/2014/main" id="{92707850-928D-400D-A69C-1F8645E4F29C}"/>
                    </a:ext>
                  </a:extLst>
                </p:cNvPr>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91" name="Freeform 180">
                  <a:extLst>
                    <a:ext uri="{FF2B5EF4-FFF2-40B4-BE49-F238E27FC236}">
                      <a16:creationId xmlns:a16="http://schemas.microsoft.com/office/drawing/2014/main" id="{95E8A956-001F-45C8-BE11-D07886D044E8}"/>
                    </a:ext>
                  </a:extLst>
                </p:cNvPr>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92" name="Freeform 181">
                  <a:extLst>
                    <a:ext uri="{FF2B5EF4-FFF2-40B4-BE49-F238E27FC236}">
                      <a16:creationId xmlns:a16="http://schemas.microsoft.com/office/drawing/2014/main" id="{D0B14902-C507-4EB3-AD76-0C9ED065731E}"/>
                    </a:ext>
                  </a:extLst>
                </p:cNvPr>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248" name="Freeform 178">
                <a:extLst>
                  <a:ext uri="{FF2B5EF4-FFF2-40B4-BE49-F238E27FC236}">
                    <a16:creationId xmlns:a16="http://schemas.microsoft.com/office/drawing/2014/main" id="{58A0811F-32F2-4A21-8CE5-2113A06C099C}"/>
                  </a:ext>
                </a:extLst>
              </p:cNvPr>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49" name="Freeform 179">
                <a:extLst>
                  <a:ext uri="{FF2B5EF4-FFF2-40B4-BE49-F238E27FC236}">
                    <a16:creationId xmlns:a16="http://schemas.microsoft.com/office/drawing/2014/main" id="{0326642C-3862-4CBC-9443-DCDB87B2BCF5}"/>
                  </a:ext>
                </a:extLst>
              </p:cNvPr>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50" name="Freeform 180">
                <a:extLst>
                  <a:ext uri="{FF2B5EF4-FFF2-40B4-BE49-F238E27FC236}">
                    <a16:creationId xmlns:a16="http://schemas.microsoft.com/office/drawing/2014/main" id="{25B40DF7-8C02-4CE2-A30C-9103B06E9BCD}"/>
                  </a:ext>
                </a:extLst>
              </p:cNvPr>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51" name="Freeform 181">
                <a:extLst>
                  <a:ext uri="{FF2B5EF4-FFF2-40B4-BE49-F238E27FC236}">
                    <a16:creationId xmlns:a16="http://schemas.microsoft.com/office/drawing/2014/main" id="{EC6BF85A-9D7C-4A75-9AB9-743724D6E4D8}"/>
                  </a:ext>
                </a:extLst>
              </p:cNvPr>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52" name="Freeform 182">
                <a:extLst>
                  <a:ext uri="{FF2B5EF4-FFF2-40B4-BE49-F238E27FC236}">
                    <a16:creationId xmlns:a16="http://schemas.microsoft.com/office/drawing/2014/main" id="{3BC585F3-3D99-428B-BC44-3C8808C5D579}"/>
                  </a:ext>
                </a:extLst>
              </p:cNvPr>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53" name="Freeform 183">
                <a:extLst>
                  <a:ext uri="{FF2B5EF4-FFF2-40B4-BE49-F238E27FC236}">
                    <a16:creationId xmlns:a16="http://schemas.microsoft.com/office/drawing/2014/main" id="{EBB8DE9D-720B-4BD9-A09E-2FEE48B7E8FC}"/>
                  </a:ext>
                </a:extLst>
              </p:cNvPr>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54" name="Freeform 184">
                <a:extLst>
                  <a:ext uri="{FF2B5EF4-FFF2-40B4-BE49-F238E27FC236}">
                    <a16:creationId xmlns:a16="http://schemas.microsoft.com/office/drawing/2014/main" id="{AE11EF42-F19F-46C1-BC7D-640E3493F88B}"/>
                  </a:ext>
                </a:extLst>
              </p:cNvPr>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255" name="Group 254">
                <a:extLst>
                  <a:ext uri="{FF2B5EF4-FFF2-40B4-BE49-F238E27FC236}">
                    <a16:creationId xmlns:a16="http://schemas.microsoft.com/office/drawing/2014/main" id="{6517DDA8-1C2B-4A94-9644-72E90017D2C5}"/>
                  </a:ext>
                </a:extLst>
              </p:cNvPr>
              <p:cNvGrpSpPr>
                <a:grpSpLocks noChangeAspect="1"/>
              </p:cNvGrpSpPr>
              <p:nvPr/>
            </p:nvGrpSpPr>
            <p:grpSpPr bwMode="gray">
              <a:xfrm>
                <a:off x="4679156" y="2659410"/>
                <a:ext cx="247650" cy="244475"/>
                <a:chOff x="2465" y="1836"/>
                <a:chExt cx="156" cy="154"/>
              </a:xfrm>
              <a:grpFill/>
            </p:grpSpPr>
            <p:sp>
              <p:nvSpPr>
                <p:cNvPr id="288" name="Freeform 190">
                  <a:extLst>
                    <a:ext uri="{FF2B5EF4-FFF2-40B4-BE49-F238E27FC236}">
                      <a16:creationId xmlns:a16="http://schemas.microsoft.com/office/drawing/2014/main" id="{71F11E59-A443-4A03-BF09-B4DD20FE6F8C}"/>
                    </a:ext>
                  </a:extLst>
                </p:cNvPr>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89" name="Freeform 191">
                  <a:extLst>
                    <a:ext uri="{FF2B5EF4-FFF2-40B4-BE49-F238E27FC236}">
                      <a16:creationId xmlns:a16="http://schemas.microsoft.com/office/drawing/2014/main" id="{B22746E6-F9ED-4621-B569-C6680F59E8CD}"/>
                    </a:ext>
                  </a:extLst>
                </p:cNvPr>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grpSp>
            <p:nvGrpSpPr>
              <p:cNvPr id="256" name="Group 192">
                <a:extLst>
                  <a:ext uri="{FF2B5EF4-FFF2-40B4-BE49-F238E27FC236}">
                    <a16:creationId xmlns:a16="http://schemas.microsoft.com/office/drawing/2014/main" id="{B0FF6563-D41D-46FE-A836-22FE5A8157F8}"/>
                  </a:ext>
                </a:extLst>
              </p:cNvPr>
              <p:cNvGrpSpPr>
                <a:grpSpLocks noChangeAspect="1"/>
              </p:cNvGrpSpPr>
              <p:nvPr/>
            </p:nvGrpSpPr>
            <p:grpSpPr bwMode="gray">
              <a:xfrm>
                <a:off x="4620419" y="2430810"/>
                <a:ext cx="171450" cy="258763"/>
                <a:chOff x="2428" y="1692"/>
                <a:chExt cx="108" cy="163"/>
              </a:xfrm>
              <a:grpFill/>
            </p:grpSpPr>
            <p:sp>
              <p:nvSpPr>
                <p:cNvPr id="286" name="Freeform 193">
                  <a:extLst>
                    <a:ext uri="{FF2B5EF4-FFF2-40B4-BE49-F238E27FC236}">
                      <a16:creationId xmlns:a16="http://schemas.microsoft.com/office/drawing/2014/main" id="{ED3B01EA-CA0D-4651-A73D-465B2C10D66A}"/>
                    </a:ext>
                  </a:extLst>
                </p:cNvPr>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87" name="Freeform 194">
                  <a:extLst>
                    <a:ext uri="{FF2B5EF4-FFF2-40B4-BE49-F238E27FC236}">
                      <a16:creationId xmlns:a16="http://schemas.microsoft.com/office/drawing/2014/main" id="{FCCC9179-662B-4419-8DEF-C773D2336CCA}"/>
                    </a:ext>
                  </a:extLst>
                </p:cNvPr>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257" name="Freeform 195">
                <a:extLst>
                  <a:ext uri="{FF2B5EF4-FFF2-40B4-BE49-F238E27FC236}">
                    <a16:creationId xmlns:a16="http://schemas.microsoft.com/office/drawing/2014/main" id="{71BF3367-6095-4040-AD5E-03B736A28CE9}"/>
                  </a:ext>
                </a:extLst>
              </p:cNvPr>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58" name="Freeform 196">
                <a:extLst>
                  <a:ext uri="{FF2B5EF4-FFF2-40B4-BE49-F238E27FC236}">
                    <a16:creationId xmlns:a16="http://schemas.microsoft.com/office/drawing/2014/main" id="{F4869B1E-518B-42E7-8AF4-D89FEA37BDD3}"/>
                  </a:ext>
                </a:extLst>
              </p:cNvPr>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59" name="Freeform 197">
                <a:extLst>
                  <a:ext uri="{FF2B5EF4-FFF2-40B4-BE49-F238E27FC236}">
                    <a16:creationId xmlns:a16="http://schemas.microsoft.com/office/drawing/2014/main" id="{311FE8CF-2E04-4DA9-9E6F-D7C67B92E2E9}"/>
                  </a:ext>
                </a:extLst>
              </p:cNvPr>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60" name="Freeform 198">
                <a:extLst>
                  <a:ext uri="{FF2B5EF4-FFF2-40B4-BE49-F238E27FC236}">
                    <a16:creationId xmlns:a16="http://schemas.microsoft.com/office/drawing/2014/main" id="{14E09F01-2AC5-4839-A266-0C1FD5C7082C}"/>
                  </a:ext>
                </a:extLst>
              </p:cNvPr>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261" name="Group 199">
                <a:extLst>
                  <a:ext uri="{FF2B5EF4-FFF2-40B4-BE49-F238E27FC236}">
                    <a16:creationId xmlns:a16="http://schemas.microsoft.com/office/drawing/2014/main" id="{82A35405-ACEC-49DF-8B0C-9D5FAA051709}"/>
                  </a:ext>
                </a:extLst>
              </p:cNvPr>
              <p:cNvGrpSpPr>
                <a:grpSpLocks noChangeAspect="1"/>
              </p:cNvGrpSpPr>
              <p:nvPr/>
            </p:nvGrpSpPr>
            <p:grpSpPr bwMode="gray">
              <a:xfrm>
                <a:off x="5033169" y="2808635"/>
                <a:ext cx="68263" cy="68263"/>
                <a:chOff x="2688" y="1930"/>
                <a:chExt cx="43" cy="43"/>
              </a:xfrm>
              <a:grpFill/>
            </p:grpSpPr>
            <p:sp>
              <p:nvSpPr>
                <p:cNvPr id="284" name="Freeform 200">
                  <a:extLst>
                    <a:ext uri="{FF2B5EF4-FFF2-40B4-BE49-F238E27FC236}">
                      <a16:creationId xmlns:a16="http://schemas.microsoft.com/office/drawing/2014/main" id="{6FFDB7F7-5BF3-45CA-AAF9-97CCFC5261D3}"/>
                    </a:ext>
                  </a:extLst>
                </p:cNvPr>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85" name="Freeform 201">
                  <a:extLst>
                    <a:ext uri="{FF2B5EF4-FFF2-40B4-BE49-F238E27FC236}">
                      <a16:creationId xmlns:a16="http://schemas.microsoft.com/office/drawing/2014/main" id="{9E60C8C6-E3D3-4BF4-B8AB-C76827A867A5}"/>
                    </a:ext>
                  </a:extLst>
                </p:cNvPr>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262" name="Freeform 202">
                <a:extLst>
                  <a:ext uri="{FF2B5EF4-FFF2-40B4-BE49-F238E27FC236}">
                    <a16:creationId xmlns:a16="http://schemas.microsoft.com/office/drawing/2014/main" id="{B315E605-27F9-4474-B116-19BCC81AD386}"/>
                  </a:ext>
                </a:extLst>
              </p:cNvPr>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63" name="Freeform 203">
                <a:extLst>
                  <a:ext uri="{FF2B5EF4-FFF2-40B4-BE49-F238E27FC236}">
                    <a16:creationId xmlns:a16="http://schemas.microsoft.com/office/drawing/2014/main" id="{9D474F57-BDC1-4D4F-A143-F81A213303FE}"/>
                  </a:ext>
                </a:extLst>
              </p:cNvPr>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64" name="Freeform 204">
                <a:extLst>
                  <a:ext uri="{FF2B5EF4-FFF2-40B4-BE49-F238E27FC236}">
                    <a16:creationId xmlns:a16="http://schemas.microsoft.com/office/drawing/2014/main" id="{CF6685A7-EE66-4218-8FCA-0A92E70C1581}"/>
                  </a:ext>
                </a:extLst>
              </p:cNvPr>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65" name="Freeform 205">
                <a:extLst>
                  <a:ext uri="{FF2B5EF4-FFF2-40B4-BE49-F238E27FC236}">
                    <a16:creationId xmlns:a16="http://schemas.microsoft.com/office/drawing/2014/main" id="{0DE86938-03D2-4704-9533-D1FA802DD80A}"/>
                  </a:ext>
                </a:extLst>
              </p:cNvPr>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66" name="Freeform 206">
                <a:extLst>
                  <a:ext uri="{FF2B5EF4-FFF2-40B4-BE49-F238E27FC236}">
                    <a16:creationId xmlns:a16="http://schemas.microsoft.com/office/drawing/2014/main" id="{34976533-9762-4422-A583-EA6594FB5551}"/>
                  </a:ext>
                </a:extLst>
              </p:cNvPr>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67" name="Freeform 207">
                <a:extLst>
                  <a:ext uri="{FF2B5EF4-FFF2-40B4-BE49-F238E27FC236}">
                    <a16:creationId xmlns:a16="http://schemas.microsoft.com/office/drawing/2014/main" id="{CC94D689-4923-46F4-8B72-02674718AB85}"/>
                  </a:ext>
                </a:extLst>
              </p:cNvPr>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68" name="Freeform 208">
                <a:extLst>
                  <a:ext uri="{FF2B5EF4-FFF2-40B4-BE49-F238E27FC236}">
                    <a16:creationId xmlns:a16="http://schemas.microsoft.com/office/drawing/2014/main" id="{9EFD3EBA-1E72-4DDD-AC00-86E3DF1D73B7}"/>
                  </a:ext>
                </a:extLst>
              </p:cNvPr>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69" name="Freeform 209">
                <a:extLst>
                  <a:ext uri="{FF2B5EF4-FFF2-40B4-BE49-F238E27FC236}">
                    <a16:creationId xmlns:a16="http://schemas.microsoft.com/office/drawing/2014/main" id="{1F382BCA-CE3D-43E0-8662-0B28D96B58A7}"/>
                  </a:ext>
                </a:extLst>
              </p:cNvPr>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70" name="Freeform 210">
                <a:extLst>
                  <a:ext uri="{FF2B5EF4-FFF2-40B4-BE49-F238E27FC236}">
                    <a16:creationId xmlns:a16="http://schemas.microsoft.com/office/drawing/2014/main" id="{AA49D2F8-6589-4EA5-AF03-89FAA36D4747}"/>
                  </a:ext>
                </a:extLst>
              </p:cNvPr>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71" name="Freeform 211">
                <a:extLst>
                  <a:ext uri="{FF2B5EF4-FFF2-40B4-BE49-F238E27FC236}">
                    <a16:creationId xmlns:a16="http://schemas.microsoft.com/office/drawing/2014/main" id="{686B5C4A-B07B-49D2-AE20-3ABF7C216448}"/>
                  </a:ext>
                </a:extLst>
              </p:cNvPr>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72" name="Freeform 213">
                <a:extLst>
                  <a:ext uri="{FF2B5EF4-FFF2-40B4-BE49-F238E27FC236}">
                    <a16:creationId xmlns:a16="http://schemas.microsoft.com/office/drawing/2014/main" id="{1B5AF0EE-C674-427F-BC4C-626B0F6A2091}"/>
                  </a:ext>
                </a:extLst>
              </p:cNvPr>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73" name="Freeform 214">
                <a:extLst>
                  <a:ext uri="{FF2B5EF4-FFF2-40B4-BE49-F238E27FC236}">
                    <a16:creationId xmlns:a16="http://schemas.microsoft.com/office/drawing/2014/main" id="{4CC2E177-80EC-432B-A48B-1887702C89AC}"/>
                  </a:ext>
                </a:extLst>
              </p:cNvPr>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74" name="Freeform 215">
                <a:extLst>
                  <a:ext uri="{FF2B5EF4-FFF2-40B4-BE49-F238E27FC236}">
                    <a16:creationId xmlns:a16="http://schemas.microsoft.com/office/drawing/2014/main" id="{B2C3A8EC-D852-4E37-8256-FE819A0B13CA}"/>
                  </a:ext>
                </a:extLst>
              </p:cNvPr>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75" name="Freeform 216">
                <a:extLst>
                  <a:ext uri="{FF2B5EF4-FFF2-40B4-BE49-F238E27FC236}">
                    <a16:creationId xmlns:a16="http://schemas.microsoft.com/office/drawing/2014/main" id="{10D14520-88EC-40AF-8B40-E0CE37AB4066}"/>
                  </a:ext>
                </a:extLst>
              </p:cNvPr>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76" name="Freeform 217">
                <a:extLst>
                  <a:ext uri="{FF2B5EF4-FFF2-40B4-BE49-F238E27FC236}">
                    <a16:creationId xmlns:a16="http://schemas.microsoft.com/office/drawing/2014/main" id="{53B2ADB7-7653-4C37-9362-14BE0DA4FA6E}"/>
                  </a:ext>
                </a:extLst>
              </p:cNvPr>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77" name="Freeform 218">
                <a:extLst>
                  <a:ext uri="{FF2B5EF4-FFF2-40B4-BE49-F238E27FC236}">
                    <a16:creationId xmlns:a16="http://schemas.microsoft.com/office/drawing/2014/main" id="{DBFCFF48-5CBE-44E3-BB60-14ACDC5B9702}"/>
                  </a:ext>
                </a:extLst>
              </p:cNvPr>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78" name="Freeform 219">
                <a:extLst>
                  <a:ext uri="{FF2B5EF4-FFF2-40B4-BE49-F238E27FC236}">
                    <a16:creationId xmlns:a16="http://schemas.microsoft.com/office/drawing/2014/main" id="{1AB3E2FC-680F-43E3-87A2-BFFC1F946362}"/>
                  </a:ext>
                </a:extLst>
              </p:cNvPr>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79" name="Freeform 220">
                <a:extLst>
                  <a:ext uri="{FF2B5EF4-FFF2-40B4-BE49-F238E27FC236}">
                    <a16:creationId xmlns:a16="http://schemas.microsoft.com/office/drawing/2014/main" id="{87E5752B-4CD8-4957-A5B1-E3EF0A6B4829}"/>
                  </a:ext>
                </a:extLst>
              </p:cNvPr>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80" name="Freeform 221">
                <a:extLst>
                  <a:ext uri="{FF2B5EF4-FFF2-40B4-BE49-F238E27FC236}">
                    <a16:creationId xmlns:a16="http://schemas.microsoft.com/office/drawing/2014/main" id="{9D6A042A-9306-4356-803B-AF6D866192E6}"/>
                  </a:ext>
                </a:extLst>
              </p:cNvPr>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281" name="Group 359">
                <a:extLst>
                  <a:ext uri="{FF2B5EF4-FFF2-40B4-BE49-F238E27FC236}">
                    <a16:creationId xmlns:a16="http://schemas.microsoft.com/office/drawing/2014/main" id="{26B36BAD-E0EE-4EA4-B2EF-4CD6C99D2DBD}"/>
                  </a:ext>
                </a:extLst>
              </p:cNvPr>
              <p:cNvGrpSpPr/>
              <p:nvPr/>
            </p:nvGrpSpPr>
            <p:grpSpPr bwMode="gray">
              <a:xfrm>
                <a:off x="5080794" y="2788583"/>
                <a:ext cx="75600" cy="108000"/>
                <a:chOff x="4160739" y="2986112"/>
                <a:chExt cx="187325" cy="233362"/>
              </a:xfrm>
              <a:grpFill/>
            </p:grpSpPr>
            <p:sp>
              <p:nvSpPr>
                <p:cNvPr id="282" name="Freeform 45">
                  <a:extLst>
                    <a:ext uri="{FF2B5EF4-FFF2-40B4-BE49-F238E27FC236}">
                      <a16:creationId xmlns:a16="http://schemas.microsoft.com/office/drawing/2014/main" id="{CCA4F3DA-E363-4E4D-9673-B8EB9EDA801B}"/>
                    </a:ext>
                  </a:extLst>
                </p:cNvPr>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83" name="Freeform 46">
                  <a:extLst>
                    <a:ext uri="{FF2B5EF4-FFF2-40B4-BE49-F238E27FC236}">
                      <a16:creationId xmlns:a16="http://schemas.microsoft.com/office/drawing/2014/main" id="{A06ABF4C-B6C9-421F-947F-C0075E3EB0DB}"/>
                    </a:ext>
                  </a:extLst>
                </p:cNvPr>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grpSp>
        <p:grpSp>
          <p:nvGrpSpPr>
            <p:cNvPr id="189" name="Group 368">
              <a:extLst>
                <a:ext uri="{FF2B5EF4-FFF2-40B4-BE49-F238E27FC236}">
                  <a16:creationId xmlns:a16="http://schemas.microsoft.com/office/drawing/2014/main" id="{ACD4AA40-B52C-4ED8-99B0-3DF0A46BEBCA}"/>
                </a:ext>
              </a:extLst>
            </p:cNvPr>
            <p:cNvGrpSpPr/>
            <p:nvPr/>
          </p:nvGrpSpPr>
          <p:grpSpPr bwMode="gray">
            <a:xfrm>
              <a:off x="5591926" y="3492056"/>
              <a:ext cx="1198965" cy="1473737"/>
              <a:chOff x="4455318" y="2994372"/>
              <a:chExt cx="1196974" cy="1339850"/>
            </a:xfrm>
            <a:grpFill/>
          </p:grpSpPr>
          <p:sp>
            <p:nvSpPr>
              <p:cNvPr id="190" name="Freeform 120">
                <a:extLst>
                  <a:ext uri="{FF2B5EF4-FFF2-40B4-BE49-F238E27FC236}">
                    <a16:creationId xmlns:a16="http://schemas.microsoft.com/office/drawing/2014/main" id="{30908CE3-EA5A-4806-817D-958A8D2DDFAB}"/>
                  </a:ext>
                </a:extLst>
              </p:cNvPr>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91" name="Freeform 121">
                <a:extLst>
                  <a:ext uri="{FF2B5EF4-FFF2-40B4-BE49-F238E27FC236}">
                    <a16:creationId xmlns:a16="http://schemas.microsoft.com/office/drawing/2014/main" id="{722C5CC3-54F0-4803-85BA-A43436375BEC}"/>
                  </a:ext>
                </a:extLst>
              </p:cNvPr>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192" name="Group 367">
                <a:extLst>
                  <a:ext uri="{FF2B5EF4-FFF2-40B4-BE49-F238E27FC236}">
                    <a16:creationId xmlns:a16="http://schemas.microsoft.com/office/drawing/2014/main" id="{6EC97337-07FE-41E2-94C6-8C4CBF862E55}"/>
                  </a:ext>
                </a:extLst>
              </p:cNvPr>
              <p:cNvGrpSpPr/>
              <p:nvPr/>
            </p:nvGrpSpPr>
            <p:grpSpPr bwMode="gray">
              <a:xfrm>
                <a:off x="4455318" y="2994372"/>
                <a:ext cx="1196974" cy="1339850"/>
                <a:chOff x="4455318" y="2994372"/>
                <a:chExt cx="1196974" cy="1339850"/>
              </a:xfrm>
              <a:grpFill/>
            </p:grpSpPr>
            <p:sp>
              <p:nvSpPr>
                <p:cNvPr id="193" name="Freeform 123">
                  <a:extLst>
                    <a:ext uri="{FF2B5EF4-FFF2-40B4-BE49-F238E27FC236}">
                      <a16:creationId xmlns:a16="http://schemas.microsoft.com/office/drawing/2014/main" id="{6E8F6395-F868-4A92-BFF5-69D74A5A1ECD}"/>
                    </a:ext>
                  </a:extLst>
                </p:cNvPr>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94" name="Freeform 124">
                  <a:extLst>
                    <a:ext uri="{FF2B5EF4-FFF2-40B4-BE49-F238E27FC236}">
                      <a16:creationId xmlns:a16="http://schemas.microsoft.com/office/drawing/2014/main" id="{034B3D0D-BDD6-440C-8D17-DC5BC1573DE3}"/>
                    </a:ext>
                  </a:extLst>
                </p:cNvPr>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95" name="Freeform 125">
                  <a:extLst>
                    <a:ext uri="{FF2B5EF4-FFF2-40B4-BE49-F238E27FC236}">
                      <a16:creationId xmlns:a16="http://schemas.microsoft.com/office/drawing/2014/main" id="{97FC8F6E-A8CE-4E6E-9A42-619FD2B003C1}"/>
                    </a:ext>
                  </a:extLst>
                </p:cNvPr>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96" name="Freeform 126">
                  <a:extLst>
                    <a:ext uri="{FF2B5EF4-FFF2-40B4-BE49-F238E27FC236}">
                      <a16:creationId xmlns:a16="http://schemas.microsoft.com/office/drawing/2014/main" id="{6240E158-571A-46D3-BCDC-A59765271A6E}"/>
                    </a:ext>
                  </a:extLst>
                </p:cNvPr>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97" name="Freeform 127">
                  <a:extLst>
                    <a:ext uri="{FF2B5EF4-FFF2-40B4-BE49-F238E27FC236}">
                      <a16:creationId xmlns:a16="http://schemas.microsoft.com/office/drawing/2014/main" id="{2C1240C6-0A68-44EA-A59A-572D16A8C5DA}"/>
                    </a:ext>
                  </a:extLst>
                </p:cNvPr>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98" name="Freeform 128">
                  <a:extLst>
                    <a:ext uri="{FF2B5EF4-FFF2-40B4-BE49-F238E27FC236}">
                      <a16:creationId xmlns:a16="http://schemas.microsoft.com/office/drawing/2014/main" id="{63ABA4A7-0945-4156-B238-2FD7E465E2B0}"/>
                    </a:ext>
                  </a:extLst>
                </p:cNvPr>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99" name="Freeform 129">
                  <a:extLst>
                    <a:ext uri="{FF2B5EF4-FFF2-40B4-BE49-F238E27FC236}">
                      <a16:creationId xmlns:a16="http://schemas.microsoft.com/office/drawing/2014/main" id="{FFB12B48-3463-4278-A2F5-F3E37E482C98}"/>
                    </a:ext>
                  </a:extLst>
                </p:cNvPr>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00" name="Freeform 130">
                  <a:extLst>
                    <a:ext uri="{FF2B5EF4-FFF2-40B4-BE49-F238E27FC236}">
                      <a16:creationId xmlns:a16="http://schemas.microsoft.com/office/drawing/2014/main" id="{8E4D8F01-A5C3-4D3D-B862-3FC21B1EC969}"/>
                    </a:ext>
                  </a:extLst>
                </p:cNvPr>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01" name="Freeform 131">
                  <a:extLst>
                    <a:ext uri="{FF2B5EF4-FFF2-40B4-BE49-F238E27FC236}">
                      <a16:creationId xmlns:a16="http://schemas.microsoft.com/office/drawing/2014/main" id="{9371289B-D212-4CF2-BB8F-174A3F041460}"/>
                    </a:ext>
                  </a:extLst>
                </p:cNvPr>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02" name="Freeform 132">
                  <a:extLst>
                    <a:ext uri="{FF2B5EF4-FFF2-40B4-BE49-F238E27FC236}">
                      <a16:creationId xmlns:a16="http://schemas.microsoft.com/office/drawing/2014/main" id="{FB5D8932-A5DC-4EF6-8557-DA312EA4266D}"/>
                    </a:ext>
                  </a:extLst>
                </p:cNvPr>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03" name="Freeform 133">
                  <a:extLst>
                    <a:ext uri="{FF2B5EF4-FFF2-40B4-BE49-F238E27FC236}">
                      <a16:creationId xmlns:a16="http://schemas.microsoft.com/office/drawing/2014/main" id="{8ED3BE9C-A127-454D-80A6-588952D0C67D}"/>
                    </a:ext>
                  </a:extLst>
                </p:cNvPr>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04" name="Freeform 134">
                  <a:extLst>
                    <a:ext uri="{FF2B5EF4-FFF2-40B4-BE49-F238E27FC236}">
                      <a16:creationId xmlns:a16="http://schemas.microsoft.com/office/drawing/2014/main" id="{C5F9B22B-B7F4-452A-8528-7C752A6B53B9}"/>
                    </a:ext>
                  </a:extLst>
                </p:cNvPr>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05" name="Freeform 135">
                  <a:extLst>
                    <a:ext uri="{FF2B5EF4-FFF2-40B4-BE49-F238E27FC236}">
                      <a16:creationId xmlns:a16="http://schemas.microsoft.com/office/drawing/2014/main" id="{2E142EDC-E09C-4821-9C5C-F0DFBBA36253}"/>
                    </a:ext>
                  </a:extLst>
                </p:cNvPr>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06" name="Freeform 136">
                  <a:extLst>
                    <a:ext uri="{FF2B5EF4-FFF2-40B4-BE49-F238E27FC236}">
                      <a16:creationId xmlns:a16="http://schemas.microsoft.com/office/drawing/2014/main" id="{2982C613-E744-450B-8B02-96E1F4D74F23}"/>
                    </a:ext>
                  </a:extLst>
                </p:cNvPr>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07" name="Freeform 18">
                  <a:extLst>
                    <a:ext uri="{FF2B5EF4-FFF2-40B4-BE49-F238E27FC236}">
                      <a16:creationId xmlns:a16="http://schemas.microsoft.com/office/drawing/2014/main" id="{FACA5795-32B3-472F-9703-C551C3AAAA6E}"/>
                    </a:ext>
                  </a:extLst>
                </p:cNvPr>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08" name="Freeform 138">
                  <a:extLst>
                    <a:ext uri="{FF2B5EF4-FFF2-40B4-BE49-F238E27FC236}">
                      <a16:creationId xmlns:a16="http://schemas.microsoft.com/office/drawing/2014/main" id="{2B15CDA8-5C1C-4488-BE18-D7E6C6D79240}"/>
                    </a:ext>
                  </a:extLst>
                </p:cNvPr>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09" name="Freeform 139">
                  <a:extLst>
                    <a:ext uri="{FF2B5EF4-FFF2-40B4-BE49-F238E27FC236}">
                      <a16:creationId xmlns:a16="http://schemas.microsoft.com/office/drawing/2014/main" id="{ABDEE787-2E29-416D-B4B1-B297CF2B2CC5}"/>
                    </a:ext>
                  </a:extLst>
                </p:cNvPr>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10" name="Freeform 140">
                  <a:extLst>
                    <a:ext uri="{FF2B5EF4-FFF2-40B4-BE49-F238E27FC236}">
                      <a16:creationId xmlns:a16="http://schemas.microsoft.com/office/drawing/2014/main" id="{D96FD67A-EF78-42DB-B207-079E744FD8D3}"/>
                    </a:ext>
                  </a:extLst>
                </p:cNvPr>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11" name="Freeform 141">
                  <a:extLst>
                    <a:ext uri="{FF2B5EF4-FFF2-40B4-BE49-F238E27FC236}">
                      <a16:creationId xmlns:a16="http://schemas.microsoft.com/office/drawing/2014/main" id="{0DDAF588-D98D-4134-9335-28CCE969720B}"/>
                    </a:ext>
                  </a:extLst>
                </p:cNvPr>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212" name="Group 25">
                  <a:extLst>
                    <a:ext uri="{FF2B5EF4-FFF2-40B4-BE49-F238E27FC236}">
                      <a16:creationId xmlns:a16="http://schemas.microsoft.com/office/drawing/2014/main" id="{8C30E0D7-17BE-472B-A185-7B16E4545B78}"/>
                    </a:ext>
                  </a:extLst>
                </p:cNvPr>
                <p:cNvGrpSpPr>
                  <a:grpSpLocks noChangeAspect="1"/>
                </p:cNvGrpSpPr>
                <p:nvPr/>
              </p:nvGrpSpPr>
              <p:grpSpPr bwMode="gray">
                <a:xfrm>
                  <a:off x="4961730" y="3769072"/>
                  <a:ext cx="219075" cy="239713"/>
                  <a:chOff x="2643" y="2535"/>
                  <a:chExt cx="138" cy="151"/>
                </a:xfrm>
                <a:grpFill/>
              </p:grpSpPr>
              <p:sp>
                <p:nvSpPr>
                  <p:cNvPr id="242" name="Freeform 26">
                    <a:extLst>
                      <a:ext uri="{FF2B5EF4-FFF2-40B4-BE49-F238E27FC236}">
                        <a16:creationId xmlns:a16="http://schemas.microsoft.com/office/drawing/2014/main" id="{4F0B7E08-7AF3-4E1A-BAF3-85BE6AC7506D}"/>
                      </a:ext>
                    </a:extLst>
                  </p:cNvPr>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43" name="Freeform 27">
                    <a:extLst>
                      <a:ext uri="{FF2B5EF4-FFF2-40B4-BE49-F238E27FC236}">
                        <a16:creationId xmlns:a16="http://schemas.microsoft.com/office/drawing/2014/main" id="{7EB54FFF-B03E-45BD-A5A0-D235C4DB02F5}"/>
                      </a:ext>
                    </a:extLst>
                  </p:cNvPr>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213" name="Freeform 28">
                  <a:extLst>
                    <a:ext uri="{FF2B5EF4-FFF2-40B4-BE49-F238E27FC236}">
                      <a16:creationId xmlns:a16="http://schemas.microsoft.com/office/drawing/2014/main" id="{B478AD53-3308-4073-B380-3E6D08CF3222}"/>
                    </a:ext>
                  </a:extLst>
                </p:cNvPr>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14" name="Freeform 29">
                  <a:extLst>
                    <a:ext uri="{FF2B5EF4-FFF2-40B4-BE49-F238E27FC236}">
                      <a16:creationId xmlns:a16="http://schemas.microsoft.com/office/drawing/2014/main" id="{BA95422B-9101-42E1-A9C5-534F2004C860}"/>
                    </a:ext>
                  </a:extLst>
                </p:cNvPr>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15" name="Freeform 30">
                  <a:extLst>
                    <a:ext uri="{FF2B5EF4-FFF2-40B4-BE49-F238E27FC236}">
                      <a16:creationId xmlns:a16="http://schemas.microsoft.com/office/drawing/2014/main" id="{227DC72C-8F8B-44D1-8A5A-62793202529C}"/>
                    </a:ext>
                  </a:extLst>
                </p:cNvPr>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16" name="Freeform 31">
                  <a:extLst>
                    <a:ext uri="{FF2B5EF4-FFF2-40B4-BE49-F238E27FC236}">
                      <a16:creationId xmlns:a16="http://schemas.microsoft.com/office/drawing/2014/main" id="{38B93720-6244-4DC3-84A8-8885811F294F}"/>
                    </a:ext>
                  </a:extLst>
                </p:cNvPr>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17" name="Freeform 32">
                  <a:extLst>
                    <a:ext uri="{FF2B5EF4-FFF2-40B4-BE49-F238E27FC236}">
                      <a16:creationId xmlns:a16="http://schemas.microsoft.com/office/drawing/2014/main" id="{8FF9FC28-CFCB-4F3E-AD06-5FE539300394}"/>
                    </a:ext>
                  </a:extLst>
                </p:cNvPr>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18" name="Freeform 33">
                  <a:extLst>
                    <a:ext uri="{FF2B5EF4-FFF2-40B4-BE49-F238E27FC236}">
                      <a16:creationId xmlns:a16="http://schemas.microsoft.com/office/drawing/2014/main" id="{ED244A4B-879A-4EA1-A07A-49CF295273BA}"/>
                    </a:ext>
                  </a:extLst>
                </p:cNvPr>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19" name="Freeform 34">
                  <a:extLst>
                    <a:ext uri="{FF2B5EF4-FFF2-40B4-BE49-F238E27FC236}">
                      <a16:creationId xmlns:a16="http://schemas.microsoft.com/office/drawing/2014/main" id="{54630D05-6945-4254-995C-6B42C85E625F}"/>
                    </a:ext>
                  </a:extLst>
                </p:cNvPr>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20" name="Freeform 35">
                  <a:extLst>
                    <a:ext uri="{FF2B5EF4-FFF2-40B4-BE49-F238E27FC236}">
                      <a16:creationId xmlns:a16="http://schemas.microsoft.com/office/drawing/2014/main" id="{04D7CB60-7369-4F6D-9DBE-8767648444C7}"/>
                    </a:ext>
                  </a:extLst>
                </p:cNvPr>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21" name="Freeform 36">
                  <a:extLst>
                    <a:ext uri="{FF2B5EF4-FFF2-40B4-BE49-F238E27FC236}">
                      <a16:creationId xmlns:a16="http://schemas.microsoft.com/office/drawing/2014/main" id="{88C87DA5-003F-42D9-908B-E3B39F65DC3F}"/>
                    </a:ext>
                  </a:extLst>
                </p:cNvPr>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22" name="Freeform 37">
                  <a:extLst>
                    <a:ext uri="{FF2B5EF4-FFF2-40B4-BE49-F238E27FC236}">
                      <a16:creationId xmlns:a16="http://schemas.microsoft.com/office/drawing/2014/main" id="{2FD10D2A-4755-4062-9C81-0BF110ADEDA0}"/>
                    </a:ext>
                  </a:extLst>
                </p:cNvPr>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23" name="Freeform 38">
                  <a:extLst>
                    <a:ext uri="{FF2B5EF4-FFF2-40B4-BE49-F238E27FC236}">
                      <a16:creationId xmlns:a16="http://schemas.microsoft.com/office/drawing/2014/main" id="{8A21317F-CAD6-493D-B738-FE7D89B3C77C}"/>
                    </a:ext>
                  </a:extLst>
                </p:cNvPr>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24" name="Freeform 39">
                  <a:extLst>
                    <a:ext uri="{FF2B5EF4-FFF2-40B4-BE49-F238E27FC236}">
                      <a16:creationId xmlns:a16="http://schemas.microsoft.com/office/drawing/2014/main" id="{FFF4CEDB-4E03-4F4F-AEA8-25A54FA79883}"/>
                    </a:ext>
                  </a:extLst>
                </p:cNvPr>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25" name="Freeform 40">
                  <a:extLst>
                    <a:ext uri="{FF2B5EF4-FFF2-40B4-BE49-F238E27FC236}">
                      <a16:creationId xmlns:a16="http://schemas.microsoft.com/office/drawing/2014/main" id="{167C5208-D034-4030-9331-E8E7B276B5FD}"/>
                    </a:ext>
                  </a:extLst>
                </p:cNvPr>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26" name="Freeform 41">
                  <a:extLst>
                    <a:ext uri="{FF2B5EF4-FFF2-40B4-BE49-F238E27FC236}">
                      <a16:creationId xmlns:a16="http://schemas.microsoft.com/office/drawing/2014/main" id="{C9413E51-A09B-4C14-AA2F-5C7FDFACC6C0}"/>
                    </a:ext>
                  </a:extLst>
                </p:cNvPr>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27" name="Freeform 42">
                  <a:extLst>
                    <a:ext uri="{FF2B5EF4-FFF2-40B4-BE49-F238E27FC236}">
                      <a16:creationId xmlns:a16="http://schemas.microsoft.com/office/drawing/2014/main" id="{BE186900-C4E4-4FBA-8E29-E7A4453D2EFC}"/>
                    </a:ext>
                  </a:extLst>
                </p:cNvPr>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28" name="Freeform 43">
                  <a:extLst>
                    <a:ext uri="{FF2B5EF4-FFF2-40B4-BE49-F238E27FC236}">
                      <a16:creationId xmlns:a16="http://schemas.microsoft.com/office/drawing/2014/main" id="{30C8ED41-F7B9-4D33-98CD-8C5A61A7505C}"/>
                    </a:ext>
                  </a:extLst>
                </p:cNvPr>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29" name="Freeform 44">
                  <a:extLst>
                    <a:ext uri="{FF2B5EF4-FFF2-40B4-BE49-F238E27FC236}">
                      <a16:creationId xmlns:a16="http://schemas.microsoft.com/office/drawing/2014/main" id="{18A5AA52-07FE-420D-B2C8-5A11749ED0A4}"/>
                    </a:ext>
                  </a:extLst>
                </p:cNvPr>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30" name="Freeform 45">
                  <a:extLst>
                    <a:ext uri="{FF2B5EF4-FFF2-40B4-BE49-F238E27FC236}">
                      <a16:creationId xmlns:a16="http://schemas.microsoft.com/office/drawing/2014/main" id="{7177D820-0EE0-450B-91DB-3AD8CC311970}"/>
                    </a:ext>
                  </a:extLst>
                </p:cNvPr>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31" name="Freeform 46">
                  <a:extLst>
                    <a:ext uri="{FF2B5EF4-FFF2-40B4-BE49-F238E27FC236}">
                      <a16:creationId xmlns:a16="http://schemas.microsoft.com/office/drawing/2014/main" id="{B804F56B-7BE9-4C73-90F1-02F159F96FBD}"/>
                    </a:ext>
                  </a:extLst>
                </p:cNvPr>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32" name="Freeform 47">
                  <a:extLst>
                    <a:ext uri="{FF2B5EF4-FFF2-40B4-BE49-F238E27FC236}">
                      <a16:creationId xmlns:a16="http://schemas.microsoft.com/office/drawing/2014/main" id="{FC03E805-94C7-4777-A157-9C32AAD2BBBF}"/>
                    </a:ext>
                  </a:extLst>
                </p:cNvPr>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33" name="Freeform 48">
                  <a:extLst>
                    <a:ext uri="{FF2B5EF4-FFF2-40B4-BE49-F238E27FC236}">
                      <a16:creationId xmlns:a16="http://schemas.microsoft.com/office/drawing/2014/main" id="{02B8E505-36E5-4CE1-9E62-C40A5E37D721}"/>
                    </a:ext>
                  </a:extLst>
                </p:cNvPr>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34" name="Freeform 49">
                  <a:extLst>
                    <a:ext uri="{FF2B5EF4-FFF2-40B4-BE49-F238E27FC236}">
                      <a16:creationId xmlns:a16="http://schemas.microsoft.com/office/drawing/2014/main" id="{BE92C4AF-792C-4860-9C33-7741807B0966}"/>
                    </a:ext>
                  </a:extLst>
                </p:cNvPr>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35" name="Freeform 50">
                  <a:extLst>
                    <a:ext uri="{FF2B5EF4-FFF2-40B4-BE49-F238E27FC236}">
                      <a16:creationId xmlns:a16="http://schemas.microsoft.com/office/drawing/2014/main" id="{2F45817C-7D4B-4E50-A621-AEAFA329DD19}"/>
                    </a:ext>
                  </a:extLst>
                </p:cNvPr>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36" name="Freeform 51">
                  <a:extLst>
                    <a:ext uri="{FF2B5EF4-FFF2-40B4-BE49-F238E27FC236}">
                      <a16:creationId xmlns:a16="http://schemas.microsoft.com/office/drawing/2014/main" id="{13CF8193-1687-4A09-B708-C030D56DA7F6}"/>
                    </a:ext>
                  </a:extLst>
                </p:cNvPr>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37" name="Freeform 52">
                  <a:extLst>
                    <a:ext uri="{FF2B5EF4-FFF2-40B4-BE49-F238E27FC236}">
                      <a16:creationId xmlns:a16="http://schemas.microsoft.com/office/drawing/2014/main" id="{BD749806-3D6B-411F-9846-F8212E62D007}"/>
                    </a:ext>
                  </a:extLst>
                </p:cNvPr>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38" name="Freeform 134">
                  <a:extLst>
                    <a:ext uri="{FF2B5EF4-FFF2-40B4-BE49-F238E27FC236}">
                      <a16:creationId xmlns:a16="http://schemas.microsoft.com/office/drawing/2014/main" id="{37DCD41D-37BD-413A-A62F-8784899AF895}"/>
                    </a:ext>
                  </a:extLst>
                </p:cNvPr>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239" name="Group 364">
                  <a:extLst>
                    <a:ext uri="{FF2B5EF4-FFF2-40B4-BE49-F238E27FC236}">
                      <a16:creationId xmlns:a16="http://schemas.microsoft.com/office/drawing/2014/main" id="{4B8B82F1-AA8B-462B-B2BF-08C6CF826D89}"/>
                    </a:ext>
                  </a:extLst>
                </p:cNvPr>
                <p:cNvGrpSpPr>
                  <a:grpSpLocks noChangeAspect="1"/>
                </p:cNvGrpSpPr>
                <p:nvPr/>
              </p:nvGrpSpPr>
              <p:grpSpPr bwMode="gray">
                <a:xfrm>
                  <a:off x="5141117" y="3280172"/>
                  <a:ext cx="289379" cy="349200"/>
                  <a:chOff x="3548063" y="12700"/>
                  <a:chExt cx="5667375" cy="6838950"/>
                </a:xfrm>
                <a:grpFill/>
              </p:grpSpPr>
              <p:sp>
                <p:nvSpPr>
                  <p:cNvPr id="240" name="Freeform 6">
                    <a:extLst>
                      <a:ext uri="{FF2B5EF4-FFF2-40B4-BE49-F238E27FC236}">
                        <a16:creationId xmlns:a16="http://schemas.microsoft.com/office/drawing/2014/main" id="{DD603835-B7AD-464B-A8D4-BCAF7226FCCC}"/>
                      </a:ext>
                    </a:extLst>
                  </p:cNvPr>
                  <p:cNvSpPr>
                    <a:spLocks/>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41" name="Freeform 9">
                    <a:extLst>
                      <a:ext uri="{FF2B5EF4-FFF2-40B4-BE49-F238E27FC236}">
                        <a16:creationId xmlns:a16="http://schemas.microsoft.com/office/drawing/2014/main" id="{E444D7BB-2E02-45F3-AF9A-AE6DD4D97DEE}"/>
                      </a:ext>
                    </a:extLst>
                  </p:cNvPr>
                  <p:cNvSpPr>
                    <a:spLocks/>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013" b="0" i="0" u="none" strike="noStrike" kern="1200" cap="none" spc="0" normalizeH="0" baseline="0" noProof="0" dirty="0">
                      <a:ln>
                        <a:noFill/>
                      </a:ln>
                      <a:solidFill>
                        <a:srgbClr val="F9F9F9"/>
                      </a:solidFill>
                      <a:effectLst/>
                      <a:uLnTx/>
                      <a:uFillTx/>
                      <a:latin typeface="Open Sans"/>
                      <a:ea typeface="+mn-ea"/>
                      <a:cs typeface="+mn-cs"/>
                    </a:endParaRPr>
                  </a:p>
                </p:txBody>
              </p:sp>
            </p:grpSp>
          </p:grpSp>
        </p:grpSp>
      </p:grpSp>
      <p:sp>
        <p:nvSpPr>
          <p:cNvPr id="437" name="Freeform 54">
            <a:extLst>
              <a:ext uri="{FF2B5EF4-FFF2-40B4-BE49-F238E27FC236}">
                <a16:creationId xmlns:a16="http://schemas.microsoft.com/office/drawing/2014/main" id="{4CDFBEF2-45C0-4832-BD64-4B2C3594FC01}"/>
              </a:ext>
            </a:extLst>
          </p:cNvPr>
          <p:cNvSpPr>
            <a:spLocks noChangeAspect="1"/>
          </p:cNvSpPr>
          <p:nvPr/>
        </p:nvSpPr>
        <p:spPr bwMode="gray">
          <a:xfrm>
            <a:off x="10395631" y="3823043"/>
            <a:ext cx="939839" cy="806571"/>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pattFill prst="wdUpDiag">
            <a:fgClr>
              <a:schemeClr val="accent5"/>
            </a:fgClr>
            <a:bgClr>
              <a:schemeClr val="bg1"/>
            </a:bgClr>
          </a:pattFill>
          <a:ln w="6350" cap="flat" cmpd="sng">
            <a:solidFill>
              <a:schemeClr val="tx2"/>
            </a:solidFill>
            <a:prstDash val="solid"/>
            <a:round/>
            <a:headEnd type="none" w="med" len="med"/>
            <a:tailEnd type="none" w="med" len="med"/>
          </a:ln>
          <a:effectLst>
            <a:outerShdw blurRad="63500" sx="102000" sy="102000" algn="ctr" rotWithShape="0">
              <a:prstClr val="black">
                <a:alpha val="40000"/>
              </a:prstClr>
            </a:outerShdw>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38" name="Freeform 114">
            <a:extLst>
              <a:ext uri="{FF2B5EF4-FFF2-40B4-BE49-F238E27FC236}">
                <a16:creationId xmlns:a16="http://schemas.microsoft.com/office/drawing/2014/main" id="{ABEABB46-C7A3-40F8-91B7-4CE2256BF7AE}"/>
              </a:ext>
            </a:extLst>
          </p:cNvPr>
          <p:cNvSpPr>
            <a:spLocks noChangeAspect="1"/>
          </p:cNvSpPr>
          <p:nvPr/>
        </p:nvSpPr>
        <p:spPr bwMode="gray">
          <a:xfrm>
            <a:off x="9479077" y="1940271"/>
            <a:ext cx="1422459" cy="1085500"/>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pattFill prst="wdUpDiag">
            <a:fgClr>
              <a:schemeClr val="accent4"/>
            </a:fgClr>
            <a:bgClr>
              <a:schemeClr val="bg1"/>
            </a:bgClr>
          </a:pattFill>
          <a:ln w="6350" cap="flat" cmpd="sng">
            <a:solidFill>
              <a:schemeClr val="tx2"/>
            </a:solidFill>
            <a:prstDash val="solid"/>
            <a:round/>
            <a:headEnd type="none" w="med" len="med"/>
            <a:tailEnd type="none" w="med" len="med"/>
          </a:ln>
          <a:effectLst>
            <a:outerShdw blurRad="63500" sx="102000" sy="102000" algn="ctr" rotWithShape="0">
              <a:prstClr val="black">
                <a:alpha val="40000"/>
              </a:prstClr>
            </a:outerShdw>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39" name="Freeform 249">
            <a:extLst>
              <a:ext uri="{FF2B5EF4-FFF2-40B4-BE49-F238E27FC236}">
                <a16:creationId xmlns:a16="http://schemas.microsoft.com/office/drawing/2014/main" id="{D71737AE-8705-4FE2-BB62-C898646BAE03}"/>
              </a:ext>
            </a:extLst>
          </p:cNvPr>
          <p:cNvSpPr>
            <a:spLocks noChangeAspect="1"/>
          </p:cNvSpPr>
          <p:nvPr/>
        </p:nvSpPr>
        <p:spPr bwMode="gray">
          <a:xfrm>
            <a:off x="6056285" y="3418596"/>
            <a:ext cx="903855" cy="1041335"/>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pattFill prst="wdUpDiag">
            <a:fgClr>
              <a:schemeClr val="accent3"/>
            </a:fgClr>
            <a:bgClr>
              <a:schemeClr val="bg1"/>
            </a:bgClr>
          </a:pattFill>
          <a:ln w="6350" cap="flat" cmpd="sng">
            <a:solidFill>
              <a:schemeClr val="tx2"/>
            </a:solidFill>
            <a:prstDash val="solid"/>
            <a:round/>
            <a:headEnd type="none" w="med" len="med"/>
            <a:tailEnd type="none" w="med" len="med"/>
          </a:ln>
          <a:effectLst>
            <a:outerShdw blurRad="63500" sx="102000" sy="102000" algn="ctr" rotWithShape="0">
              <a:prstClr val="black">
                <a:alpha val="40000"/>
              </a:prstClr>
            </a:outerShdw>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40" name="Freeform 282">
            <a:extLst>
              <a:ext uri="{FF2B5EF4-FFF2-40B4-BE49-F238E27FC236}">
                <a16:creationId xmlns:a16="http://schemas.microsoft.com/office/drawing/2014/main" id="{42549673-331F-4D29-AABF-7A474BC14B42}"/>
              </a:ext>
            </a:extLst>
          </p:cNvPr>
          <p:cNvSpPr>
            <a:spLocks noChangeAspect="1"/>
          </p:cNvSpPr>
          <p:nvPr/>
        </p:nvSpPr>
        <p:spPr bwMode="gray">
          <a:xfrm>
            <a:off x="4877253" y="2105303"/>
            <a:ext cx="1339905" cy="787975"/>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pattFill prst="wdUpDiag">
            <a:fgClr>
              <a:schemeClr val="accent2"/>
            </a:fgClr>
            <a:bgClr>
              <a:schemeClr val="bg1"/>
            </a:bgClr>
          </a:pattFill>
          <a:ln w="6350" cap="flat" cmpd="sng">
            <a:solidFill>
              <a:schemeClr val="tx2"/>
            </a:solidFill>
            <a:prstDash val="solid"/>
            <a:round/>
            <a:headEnd type="none" w="med" len="med"/>
            <a:tailEnd type="none" w="med" len="med"/>
          </a:ln>
          <a:effectLst>
            <a:outerShdw blurRad="63500" sx="102000" sy="102000" algn="ctr" rotWithShape="0">
              <a:prstClr val="black">
                <a:alpha val="40000"/>
              </a:prstClr>
            </a:outerShdw>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42" name="Rectangle 441">
            <a:extLst>
              <a:ext uri="{FF2B5EF4-FFF2-40B4-BE49-F238E27FC236}">
                <a16:creationId xmlns:a16="http://schemas.microsoft.com/office/drawing/2014/main" id="{C88552D6-A2E8-4ACB-8C07-1758A4F4E7E6}"/>
              </a:ext>
            </a:extLst>
          </p:cNvPr>
          <p:cNvSpPr/>
          <p:nvPr/>
        </p:nvSpPr>
        <p:spPr>
          <a:xfrm>
            <a:off x="419101" y="1891592"/>
            <a:ext cx="4258419" cy="3283848"/>
          </a:xfrm>
          <a:prstGeom prst="rect">
            <a:avLst/>
          </a:prstGeom>
        </p:spPr>
        <p:txBody>
          <a:bodyPr wrap="square">
            <a:spAutoFit/>
          </a:bodyPr>
          <a:lstStyle/>
          <a:p>
            <a:pPr lvl="0" algn="just" defTabSz="457200">
              <a:lnSpc>
                <a:spcPct val="150000"/>
              </a:lnSpc>
              <a:buClr>
                <a:srgbClr val="4B5554"/>
              </a:buClr>
            </a:pPr>
            <a:r>
              <a:rPr lang="en-US" sz="1400" dirty="0"/>
              <a:t>It is estimated that there are approximately </a:t>
            </a:r>
            <a:r>
              <a:rPr lang="en-US" sz="1400" b="1" dirty="0">
                <a:solidFill>
                  <a:schemeClr val="accent2"/>
                </a:solidFill>
              </a:rPr>
              <a:t>44 million</a:t>
            </a:r>
            <a:r>
              <a:rPr lang="en-US" sz="1400" dirty="0"/>
              <a:t> people worldwide living with Alzheimer's disease or a related form of dementia. </a:t>
            </a:r>
          </a:p>
          <a:p>
            <a:pPr lvl="0" algn="just" defTabSz="457200">
              <a:lnSpc>
                <a:spcPct val="150000"/>
              </a:lnSpc>
              <a:buClr>
                <a:srgbClr val="4B5554"/>
              </a:buClr>
            </a:pPr>
            <a:r>
              <a:rPr lang="en-US" sz="1400" dirty="0"/>
              <a:t>While most of these people do not have the purchasing power as they are dependent on their family members, our solution which can improve their quality of life and also of their family can bring become an important tool in today’s scenario where people with hectic jobs cannot allocate enough time for elderly. </a:t>
            </a:r>
            <a:endParaRPr kumimoji="0" lang="en-US" sz="105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444626"/>
            <a:ext cx="11363111" cy="588220"/>
          </a:xfrm>
        </p:spPr>
        <p:txBody>
          <a:bodyPr/>
          <a:lstStyle/>
          <a:p>
            <a:r>
              <a:rPr lang="en-ID" dirty="0"/>
              <a:t>Market Analysis</a:t>
            </a:r>
          </a:p>
        </p:txBody>
      </p:sp>
    </p:spTree>
    <p:extLst>
      <p:ext uri="{BB962C8B-B14F-4D97-AF65-F5344CB8AC3E}">
        <p14:creationId xmlns:p14="http://schemas.microsoft.com/office/powerpoint/2010/main" val="87658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14:bounceEnd="60000">
                                          <p:cBhvr additive="base">
                                            <p:cTn id="7" dur="500" fill="hold"/>
                                            <p:tgtEl>
                                              <p:spTgt spid="442"/>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14:presetBounceEnd="60000">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14:bounceEnd="60000">
                                          <p:cBhvr additive="base">
                                            <p:cTn id="12" dur="500" fill="hold"/>
                                            <p:tgtEl>
                                              <p:spTgt spid="49"/>
                                            </p:tgtEl>
                                            <p:attrNameLst>
                                              <p:attrName>ppt_x</p:attrName>
                                            </p:attrNameLst>
                                          </p:cBhvr>
                                          <p:tavLst>
                                            <p:tav tm="0">
                                              <p:val>
                                                <p:strVal val="1+#ppt_w/2"/>
                                              </p:val>
                                            </p:tav>
                                            <p:tav tm="100000">
                                              <p:val>
                                                <p:strVal val="#ppt_x"/>
                                              </p:val>
                                            </p:tav>
                                          </p:tavLst>
                                        </p:anim>
                                        <p:anim calcmode="lin" valueType="num" p14:bounceEnd="60000">
                                          <p:cBhvr additive="base">
                                            <p:cTn id="13" dur="500" fill="hold"/>
                                            <p:tgtEl>
                                              <p:spTgt spid="49"/>
                                            </p:tgtEl>
                                            <p:attrNameLst>
                                              <p:attrName>ppt_y</p:attrName>
                                            </p:attrNameLst>
                                          </p:cBhvr>
                                          <p:tavLst>
                                            <p:tav tm="0">
                                              <p:val>
                                                <p:strVal val="#ppt_y"/>
                                              </p:val>
                                            </p:tav>
                                            <p:tav tm="100000">
                                              <p:val>
                                                <p:strVal val="#ppt_y"/>
                                              </p:val>
                                            </p:tav>
                                          </p:tavLst>
                                        </p:anim>
                                      </p:childTnLst>
                                    </p:cTn>
                                  </p:par>
                                  <p:par>
                                    <p:cTn id="14" presetID="53" presetClass="entr" presetSubtype="16" fill="hold" grpId="0" nodeType="withEffect">
                                      <p:stCondLst>
                                        <p:cond delay="250"/>
                                      </p:stCondLst>
                                      <p:childTnLst>
                                        <p:set>
                                          <p:cBhvr>
                                            <p:cTn id="15" dur="1" fill="hold">
                                              <p:stCondLst>
                                                <p:cond delay="0"/>
                                              </p:stCondLst>
                                            </p:cTn>
                                            <p:tgtEl>
                                              <p:spTgt spid="440"/>
                                            </p:tgtEl>
                                            <p:attrNameLst>
                                              <p:attrName>style.visibility</p:attrName>
                                            </p:attrNameLst>
                                          </p:cBhvr>
                                          <p:to>
                                            <p:strVal val="visible"/>
                                          </p:to>
                                        </p:set>
                                        <p:anim calcmode="lin" valueType="num">
                                          <p:cBhvr>
                                            <p:cTn id="16" dur="500" fill="hold"/>
                                            <p:tgtEl>
                                              <p:spTgt spid="440"/>
                                            </p:tgtEl>
                                            <p:attrNameLst>
                                              <p:attrName>ppt_w</p:attrName>
                                            </p:attrNameLst>
                                          </p:cBhvr>
                                          <p:tavLst>
                                            <p:tav tm="0">
                                              <p:val>
                                                <p:fltVal val="0"/>
                                              </p:val>
                                            </p:tav>
                                            <p:tav tm="100000">
                                              <p:val>
                                                <p:strVal val="#ppt_w"/>
                                              </p:val>
                                            </p:tav>
                                          </p:tavLst>
                                        </p:anim>
                                        <p:anim calcmode="lin" valueType="num">
                                          <p:cBhvr>
                                            <p:cTn id="17" dur="500" fill="hold"/>
                                            <p:tgtEl>
                                              <p:spTgt spid="440"/>
                                            </p:tgtEl>
                                            <p:attrNameLst>
                                              <p:attrName>ppt_h</p:attrName>
                                            </p:attrNameLst>
                                          </p:cBhvr>
                                          <p:tavLst>
                                            <p:tav tm="0">
                                              <p:val>
                                                <p:fltVal val="0"/>
                                              </p:val>
                                            </p:tav>
                                            <p:tav tm="100000">
                                              <p:val>
                                                <p:strVal val="#ppt_h"/>
                                              </p:val>
                                            </p:tav>
                                          </p:tavLst>
                                        </p:anim>
                                        <p:animEffect transition="in" filter="fade">
                                          <p:cBhvr>
                                            <p:cTn id="18" dur="500"/>
                                            <p:tgtEl>
                                              <p:spTgt spid="440"/>
                                            </p:tgtEl>
                                          </p:cBhvr>
                                        </p:animEffect>
                                      </p:childTnLst>
                                    </p:cTn>
                                  </p:par>
                                  <p:par>
                                    <p:cTn id="19" presetID="53" presetClass="entr" presetSubtype="16" fill="hold" grpId="0" nodeType="withEffect">
                                      <p:stCondLst>
                                        <p:cond delay="500"/>
                                      </p:stCondLst>
                                      <p:childTnLst>
                                        <p:set>
                                          <p:cBhvr>
                                            <p:cTn id="20" dur="1" fill="hold">
                                              <p:stCondLst>
                                                <p:cond delay="0"/>
                                              </p:stCondLst>
                                            </p:cTn>
                                            <p:tgtEl>
                                              <p:spTgt spid="439"/>
                                            </p:tgtEl>
                                            <p:attrNameLst>
                                              <p:attrName>style.visibility</p:attrName>
                                            </p:attrNameLst>
                                          </p:cBhvr>
                                          <p:to>
                                            <p:strVal val="visible"/>
                                          </p:to>
                                        </p:set>
                                        <p:anim calcmode="lin" valueType="num">
                                          <p:cBhvr>
                                            <p:cTn id="21" dur="500" fill="hold"/>
                                            <p:tgtEl>
                                              <p:spTgt spid="439"/>
                                            </p:tgtEl>
                                            <p:attrNameLst>
                                              <p:attrName>ppt_w</p:attrName>
                                            </p:attrNameLst>
                                          </p:cBhvr>
                                          <p:tavLst>
                                            <p:tav tm="0">
                                              <p:val>
                                                <p:fltVal val="0"/>
                                              </p:val>
                                            </p:tav>
                                            <p:tav tm="100000">
                                              <p:val>
                                                <p:strVal val="#ppt_w"/>
                                              </p:val>
                                            </p:tav>
                                          </p:tavLst>
                                        </p:anim>
                                        <p:anim calcmode="lin" valueType="num">
                                          <p:cBhvr>
                                            <p:cTn id="22" dur="500" fill="hold"/>
                                            <p:tgtEl>
                                              <p:spTgt spid="439"/>
                                            </p:tgtEl>
                                            <p:attrNameLst>
                                              <p:attrName>ppt_h</p:attrName>
                                            </p:attrNameLst>
                                          </p:cBhvr>
                                          <p:tavLst>
                                            <p:tav tm="0">
                                              <p:val>
                                                <p:fltVal val="0"/>
                                              </p:val>
                                            </p:tav>
                                            <p:tav tm="100000">
                                              <p:val>
                                                <p:strVal val="#ppt_h"/>
                                              </p:val>
                                            </p:tav>
                                          </p:tavLst>
                                        </p:anim>
                                        <p:animEffect transition="in" filter="fade">
                                          <p:cBhvr>
                                            <p:cTn id="23" dur="500"/>
                                            <p:tgtEl>
                                              <p:spTgt spid="439"/>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438"/>
                                            </p:tgtEl>
                                            <p:attrNameLst>
                                              <p:attrName>style.visibility</p:attrName>
                                            </p:attrNameLst>
                                          </p:cBhvr>
                                          <p:to>
                                            <p:strVal val="visible"/>
                                          </p:to>
                                        </p:set>
                                        <p:anim calcmode="lin" valueType="num">
                                          <p:cBhvr>
                                            <p:cTn id="26" dur="500" fill="hold"/>
                                            <p:tgtEl>
                                              <p:spTgt spid="438"/>
                                            </p:tgtEl>
                                            <p:attrNameLst>
                                              <p:attrName>ppt_w</p:attrName>
                                            </p:attrNameLst>
                                          </p:cBhvr>
                                          <p:tavLst>
                                            <p:tav tm="0">
                                              <p:val>
                                                <p:fltVal val="0"/>
                                              </p:val>
                                            </p:tav>
                                            <p:tav tm="100000">
                                              <p:val>
                                                <p:strVal val="#ppt_w"/>
                                              </p:val>
                                            </p:tav>
                                          </p:tavLst>
                                        </p:anim>
                                        <p:anim calcmode="lin" valueType="num">
                                          <p:cBhvr>
                                            <p:cTn id="27" dur="500" fill="hold"/>
                                            <p:tgtEl>
                                              <p:spTgt spid="438"/>
                                            </p:tgtEl>
                                            <p:attrNameLst>
                                              <p:attrName>ppt_h</p:attrName>
                                            </p:attrNameLst>
                                          </p:cBhvr>
                                          <p:tavLst>
                                            <p:tav tm="0">
                                              <p:val>
                                                <p:fltVal val="0"/>
                                              </p:val>
                                            </p:tav>
                                            <p:tav tm="100000">
                                              <p:val>
                                                <p:strVal val="#ppt_h"/>
                                              </p:val>
                                            </p:tav>
                                          </p:tavLst>
                                        </p:anim>
                                        <p:animEffect transition="in" filter="fade">
                                          <p:cBhvr>
                                            <p:cTn id="28" dur="500"/>
                                            <p:tgtEl>
                                              <p:spTgt spid="438"/>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437"/>
                                            </p:tgtEl>
                                            <p:attrNameLst>
                                              <p:attrName>style.visibility</p:attrName>
                                            </p:attrNameLst>
                                          </p:cBhvr>
                                          <p:to>
                                            <p:strVal val="visible"/>
                                          </p:to>
                                        </p:set>
                                        <p:anim calcmode="lin" valueType="num">
                                          <p:cBhvr>
                                            <p:cTn id="31" dur="500" fill="hold"/>
                                            <p:tgtEl>
                                              <p:spTgt spid="437"/>
                                            </p:tgtEl>
                                            <p:attrNameLst>
                                              <p:attrName>ppt_w</p:attrName>
                                            </p:attrNameLst>
                                          </p:cBhvr>
                                          <p:tavLst>
                                            <p:tav tm="0">
                                              <p:val>
                                                <p:fltVal val="0"/>
                                              </p:val>
                                            </p:tav>
                                            <p:tav tm="100000">
                                              <p:val>
                                                <p:strVal val="#ppt_w"/>
                                              </p:val>
                                            </p:tav>
                                          </p:tavLst>
                                        </p:anim>
                                        <p:anim calcmode="lin" valueType="num">
                                          <p:cBhvr>
                                            <p:cTn id="32" dur="500" fill="hold"/>
                                            <p:tgtEl>
                                              <p:spTgt spid="437"/>
                                            </p:tgtEl>
                                            <p:attrNameLst>
                                              <p:attrName>ppt_h</p:attrName>
                                            </p:attrNameLst>
                                          </p:cBhvr>
                                          <p:tavLst>
                                            <p:tav tm="0">
                                              <p:val>
                                                <p:fltVal val="0"/>
                                              </p:val>
                                            </p:tav>
                                            <p:tav tm="100000">
                                              <p:val>
                                                <p:strVal val="#ppt_h"/>
                                              </p:val>
                                            </p:tav>
                                          </p:tavLst>
                                        </p:anim>
                                        <p:animEffect transition="in" filter="fade">
                                          <p:cBhvr>
                                            <p:cTn id="33" dur="5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animBg="1"/>
          <p:bldP spid="438" grpId="0" animBg="1"/>
          <p:bldP spid="439" grpId="0" animBg="1"/>
          <p:bldP spid="440" grpId="0" animBg="1"/>
          <p:bldP spid="4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cBhvr additive="base">
                                            <p:cTn id="7" dur="500" fill="hold"/>
                                            <p:tgtEl>
                                              <p:spTgt spid="442"/>
                                            </p:tgtEl>
                                            <p:attrNameLst>
                                              <p:attrName>ppt_x</p:attrName>
                                            </p:attrNameLst>
                                          </p:cBhvr>
                                          <p:tavLst>
                                            <p:tav tm="0">
                                              <p:val>
                                                <p:strVal val="0-#ppt_w/2"/>
                                              </p:val>
                                            </p:tav>
                                            <p:tav tm="100000">
                                              <p:val>
                                                <p:strVal val="#ppt_x"/>
                                              </p:val>
                                            </p:tav>
                                          </p:tavLst>
                                        </p:anim>
                                        <p:anim calcmode="lin" valueType="num">
                                          <p:cBhvr additive="base">
                                            <p:cTn id="8" dur="500" fill="hold"/>
                                            <p:tgtEl>
                                              <p:spTgt spid="44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fill="hold"/>
                                            <p:tgtEl>
                                              <p:spTgt spid="49"/>
                                            </p:tgtEl>
                                            <p:attrNameLst>
                                              <p:attrName>ppt_x</p:attrName>
                                            </p:attrNameLst>
                                          </p:cBhvr>
                                          <p:tavLst>
                                            <p:tav tm="0">
                                              <p:val>
                                                <p:strVal val="1+#ppt_w/2"/>
                                              </p:val>
                                            </p:tav>
                                            <p:tav tm="100000">
                                              <p:val>
                                                <p:strVal val="#ppt_x"/>
                                              </p:val>
                                            </p:tav>
                                          </p:tavLst>
                                        </p:anim>
                                        <p:anim calcmode="lin" valueType="num">
                                          <p:cBhvr additive="base">
                                            <p:cTn id="13" dur="500" fill="hold"/>
                                            <p:tgtEl>
                                              <p:spTgt spid="49"/>
                                            </p:tgtEl>
                                            <p:attrNameLst>
                                              <p:attrName>ppt_y</p:attrName>
                                            </p:attrNameLst>
                                          </p:cBhvr>
                                          <p:tavLst>
                                            <p:tav tm="0">
                                              <p:val>
                                                <p:strVal val="#ppt_y"/>
                                              </p:val>
                                            </p:tav>
                                            <p:tav tm="100000">
                                              <p:val>
                                                <p:strVal val="#ppt_y"/>
                                              </p:val>
                                            </p:tav>
                                          </p:tavLst>
                                        </p:anim>
                                      </p:childTnLst>
                                    </p:cTn>
                                  </p:par>
                                  <p:par>
                                    <p:cTn id="14" presetID="53" presetClass="entr" presetSubtype="16" fill="hold" grpId="0" nodeType="withEffect">
                                      <p:stCondLst>
                                        <p:cond delay="250"/>
                                      </p:stCondLst>
                                      <p:childTnLst>
                                        <p:set>
                                          <p:cBhvr>
                                            <p:cTn id="15" dur="1" fill="hold">
                                              <p:stCondLst>
                                                <p:cond delay="0"/>
                                              </p:stCondLst>
                                            </p:cTn>
                                            <p:tgtEl>
                                              <p:spTgt spid="440"/>
                                            </p:tgtEl>
                                            <p:attrNameLst>
                                              <p:attrName>style.visibility</p:attrName>
                                            </p:attrNameLst>
                                          </p:cBhvr>
                                          <p:to>
                                            <p:strVal val="visible"/>
                                          </p:to>
                                        </p:set>
                                        <p:anim calcmode="lin" valueType="num">
                                          <p:cBhvr>
                                            <p:cTn id="16" dur="500" fill="hold"/>
                                            <p:tgtEl>
                                              <p:spTgt spid="440"/>
                                            </p:tgtEl>
                                            <p:attrNameLst>
                                              <p:attrName>ppt_w</p:attrName>
                                            </p:attrNameLst>
                                          </p:cBhvr>
                                          <p:tavLst>
                                            <p:tav tm="0">
                                              <p:val>
                                                <p:fltVal val="0"/>
                                              </p:val>
                                            </p:tav>
                                            <p:tav tm="100000">
                                              <p:val>
                                                <p:strVal val="#ppt_w"/>
                                              </p:val>
                                            </p:tav>
                                          </p:tavLst>
                                        </p:anim>
                                        <p:anim calcmode="lin" valueType="num">
                                          <p:cBhvr>
                                            <p:cTn id="17" dur="500" fill="hold"/>
                                            <p:tgtEl>
                                              <p:spTgt spid="440"/>
                                            </p:tgtEl>
                                            <p:attrNameLst>
                                              <p:attrName>ppt_h</p:attrName>
                                            </p:attrNameLst>
                                          </p:cBhvr>
                                          <p:tavLst>
                                            <p:tav tm="0">
                                              <p:val>
                                                <p:fltVal val="0"/>
                                              </p:val>
                                            </p:tav>
                                            <p:tav tm="100000">
                                              <p:val>
                                                <p:strVal val="#ppt_h"/>
                                              </p:val>
                                            </p:tav>
                                          </p:tavLst>
                                        </p:anim>
                                        <p:animEffect transition="in" filter="fade">
                                          <p:cBhvr>
                                            <p:cTn id="18" dur="500"/>
                                            <p:tgtEl>
                                              <p:spTgt spid="440"/>
                                            </p:tgtEl>
                                          </p:cBhvr>
                                        </p:animEffect>
                                      </p:childTnLst>
                                    </p:cTn>
                                  </p:par>
                                  <p:par>
                                    <p:cTn id="19" presetID="53" presetClass="entr" presetSubtype="16" fill="hold" grpId="0" nodeType="withEffect">
                                      <p:stCondLst>
                                        <p:cond delay="500"/>
                                      </p:stCondLst>
                                      <p:childTnLst>
                                        <p:set>
                                          <p:cBhvr>
                                            <p:cTn id="20" dur="1" fill="hold">
                                              <p:stCondLst>
                                                <p:cond delay="0"/>
                                              </p:stCondLst>
                                            </p:cTn>
                                            <p:tgtEl>
                                              <p:spTgt spid="439"/>
                                            </p:tgtEl>
                                            <p:attrNameLst>
                                              <p:attrName>style.visibility</p:attrName>
                                            </p:attrNameLst>
                                          </p:cBhvr>
                                          <p:to>
                                            <p:strVal val="visible"/>
                                          </p:to>
                                        </p:set>
                                        <p:anim calcmode="lin" valueType="num">
                                          <p:cBhvr>
                                            <p:cTn id="21" dur="500" fill="hold"/>
                                            <p:tgtEl>
                                              <p:spTgt spid="439"/>
                                            </p:tgtEl>
                                            <p:attrNameLst>
                                              <p:attrName>ppt_w</p:attrName>
                                            </p:attrNameLst>
                                          </p:cBhvr>
                                          <p:tavLst>
                                            <p:tav tm="0">
                                              <p:val>
                                                <p:fltVal val="0"/>
                                              </p:val>
                                            </p:tav>
                                            <p:tav tm="100000">
                                              <p:val>
                                                <p:strVal val="#ppt_w"/>
                                              </p:val>
                                            </p:tav>
                                          </p:tavLst>
                                        </p:anim>
                                        <p:anim calcmode="lin" valueType="num">
                                          <p:cBhvr>
                                            <p:cTn id="22" dur="500" fill="hold"/>
                                            <p:tgtEl>
                                              <p:spTgt spid="439"/>
                                            </p:tgtEl>
                                            <p:attrNameLst>
                                              <p:attrName>ppt_h</p:attrName>
                                            </p:attrNameLst>
                                          </p:cBhvr>
                                          <p:tavLst>
                                            <p:tav tm="0">
                                              <p:val>
                                                <p:fltVal val="0"/>
                                              </p:val>
                                            </p:tav>
                                            <p:tav tm="100000">
                                              <p:val>
                                                <p:strVal val="#ppt_h"/>
                                              </p:val>
                                            </p:tav>
                                          </p:tavLst>
                                        </p:anim>
                                        <p:animEffect transition="in" filter="fade">
                                          <p:cBhvr>
                                            <p:cTn id="23" dur="500"/>
                                            <p:tgtEl>
                                              <p:spTgt spid="439"/>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438"/>
                                            </p:tgtEl>
                                            <p:attrNameLst>
                                              <p:attrName>style.visibility</p:attrName>
                                            </p:attrNameLst>
                                          </p:cBhvr>
                                          <p:to>
                                            <p:strVal val="visible"/>
                                          </p:to>
                                        </p:set>
                                        <p:anim calcmode="lin" valueType="num">
                                          <p:cBhvr>
                                            <p:cTn id="26" dur="500" fill="hold"/>
                                            <p:tgtEl>
                                              <p:spTgt spid="438"/>
                                            </p:tgtEl>
                                            <p:attrNameLst>
                                              <p:attrName>ppt_w</p:attrName>
                                            </p:attrNameLst>
                                          </p:cBhvr>
                                          <p:tavLst>
                                            <p:tav tm="0">
                                              <p:val>
                                                <p:fltVal val="0"/>
                                              </p:val>
                                            </p:tav>
                                            <p:tav tm="100000">
                                              <p:val>
                                                <p:strVal val="#ppt_w"/>
                                              </p:val>
                                            </p:tav>
                                          </p:tavLst>
                                        </p:anim>
                                        <p:anim calcmode="lin" valueType="num">
                                          <p:cBhvr>
                                            <p:cTn id="27" dur="500" fill="hold"/>
                                            <p:tgtEl>
                                              <p:spTgt spid="438"/>
                                            </p:tgtEl>
                                            <p:attrNameLst>
                                              <p:attrName>ppt_h</p:attrName>
                                            </p:attrNameLst>
                                          </p:cBhvr>
                                          <p:tavLst>
                                            <p:tav tm="0">
                                              <p:val>
                                                <p:fltVal val="0"/>
                                              </p:val>
                                            </p:tav>
                                            <p:tav tm="100000">
                                              <p:val>
                                                <p:strVal val="#ppt_h"/>
                                              </p:val>
                                            </p:tav>
                                          </p:tavLst>
                                        </p:anim>
                                        <p:animEffect transition="in" filter="fade">
                                          <p:cBhvr>
                                            <p:cTn id="28" dur="500"/>
                                            <p:tgtEl>
                                              <p:spTgt spid="438"/>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437"/>
                                            </p:tgtEl>
                                            <p:attrNameLst>
                                              <p:attrName>style.visibility</p:attrName>
                                            </p:attrNameLst>
                                          </p:cBhvr>
                                          <p:to>
                                            <p:strVal val="visible"/>
                                          </p:to>
                                        </p:set>
                                        <p:anim calcmode="lin" valueType="num">
                                          <p:cBhvr>
                                            <p:cTn id="31" dur="500" fill="hold"/>
                                            <p:tgtEl>
                                              <p:spTgt spid="437"/>
                                            </p:tgtEl>
                                            <p:attrNameLst>
                                              <p:attrName>ppt_w</p:attrName>
                                            </p:attrNameLst>
                                          </p:cBhvr>
                                          <p:tavLst>
                                            <p:tav tm="0">
                                              <p:val>
                                                <p:fltVal val="0"/>
                                              </p:val>
                                            </p:tav>
                                            <p:tav tm="100000">
                                              <p:val>
                                                <p:strVal val="#ppt_w"/>
                                              </p:val>
                                            </p:tav>
                                          </p:tavLst>
                                        </p:anim>
                                        <p:anim calcmode="lin" valueType="num">
                                          <p:cBhvr>
                                            <p:cTn id="32" dur="500" fill="hold"/>
                                            <p:tgtEl>
                                              <p:spTgt spid="437"/>
                                            </p:tgtEl>
                                            <p:attrNameLst>
                                              <p:attrName>ppt_h</p:attrName>
                                            </p:attrNameLst>
                                          </p:cBhvr>
                                          <p:tavLst>
                                            <p:tav tm="0">
                                              <p:val>
                                                <p:fltVal val="0"/>
                                              </p:val>
                                            </p:tav>
                                            <p:tav tm="100000">
                                              <p:val>
                                                <p:strVal val="#ppt_h"/>
                                              </p:val>
                                            </p:tav>
                                          </p:tavLst>
                                        </p:anim>
                                        <p:animEffect transition="in" filter="fade">
                                          <p:cBhvr>
                                            <p:cTn id="33" dur="5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animBg="1"/>
          <p:bldP spid="438" grpId="0" animBg="1"/>
          <p:bldP spid="439" grpId="0" animBg="1"/>
          <p:bldP spid="440" grpId="0" animBg="1"/>
          <p:bldP spid="442"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CAB05024-2FC1-4D80-9FC9-82B7C54E5CED}"/>
              </a:ext>
            </a:extLst>
          </p:cNvPr>
          <p:cNvGrpSpPr/>
          <p:nvPr/>
        </p:nvGrpSpPr>
        <p:grpSpPr>
          <a:xfrm>
            <a:off x="3885855" y="0"/>
            <a:ext cx="8306145" cy="5229922"/>
            <a:chOff x="2976146" y="1594008"/>
            <a:chExt cx="6239709" cy="3928801"/>
          </a:xfrm>
          <a:solidFill>
            <a:schemeClr val="bg2"/>
          </a:solidFill>
        </p:grpSpPr>
        <p:sp>
          <p:nvSpPr>
            <p:cNvPr id="50" name="Freeform 53">
              <a:extLst>
                <a:ext uri="{FF2B5EF4-FFF2-40B4-BE49-F238E27FC236}">
                  <a16:creationId xmlns:a16="http://schemas.microsoft.com/office/drawing/2014/main" id="{0611CAC6-9CE5-4CB0-9357-1019A2D177AB}"/>
                </a:ext>
              </a:extLst>
            </p:cNvPr>
            <p:cNvSpPr>
              <a:spLocks noChangeAspect="1"/>
            </p:cNvSpPr>
            <p:nvPr/>
          </p:nvSpPr>
          <p:spPr bwMode="gray">
            <a:xfrm>
              <a:off x="8420785" y="5108976"/>
              <a:ext cx="63606" cy="75084"/>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51" name="Freeform 54">
              <a:extLst>
                <a:ext uri="{FF2B5EF4-FFF2-40B4-BE49-F238E27FC236}">
                  <a16:creationId xmlns:a16="http://schemas.microsoft.com/office/drawing/2014/main" id="{0FC4A6A1-CC59-4E8B-A5A2-8A40B4B99946}"/>
                </a:ext>
              </a:extLst>
            </p:cNvPr>
            <p:cNvSpPr>
              <a:spLocks noChangeAspect="1"/>
            </p:cNvSpPr>
            <p:nvPr/>
          </p:nvSpPr>
          <p:spPr bwMode="gray">
            <a:xfrm>
              <a:off x="7869006" y="4464652"/>
              <a:ext cx="706022" cy="605909"/>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52" name="Freeform 55">
              <a:extLst>
                <a:ext uri="{FF2B5EF4-FFF2-40B4-BE49-F238E27FC236}">
                  <a16:creationId xmlns:a16="http://schemas.microsoft.com/office/drawing/2014/main" id="{57ECC5D1-0DAB-4C35-A7AF-C93530E1224B}"/>
                </a:ext>
              </a:extLst>
            </p:cNvPr>
            <p:cNvSpPr>
              <a:spLocks noChangeAspect="1"/>
            </p:cNvSpPr>
            <p:nvPr/>
          </p:nvSpPr>
          <p:spPr bwMode="gray">
            <a:xfrm>
              <a:off x="8799238" y="5107229"/>
              <a:ext cx="135162" cy="160644"/>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53" name="Freeform 56">
              <a:extLst>
                <a:ext uri="{FF2B5EF4-FFF2-40B4-BE49-F238E27FC236}">
                  <a16:creationId xmlns:a16="http://schemas.microsoft.com/office/drawing/2014/main" id="{1CB97EFB-2621-43A9-BD37-E3E688784F01}"/>
                </a:ext>
              </a:extLst>
            </p:cNvPr>
            <p:cNvSpPr>
              <a:spLocks noChangeAspect="1"/>
            </p:cNvSpPr>
            <p:nvPr/>
          </p:nvSpPr>
          <p:spPr bwMode="gray">
            <a:xfrm>
              <a:off x="8907368" y="4958808"/>
              <a:ext cx="100179" cy="172868"/>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54" name="Freeform 57">
              <a:extLst>
                <a:ext uri="{FF2B5EF4-FFF2-40B4-BE49-F238E27FC236}">
                  <a16:creationId xmlns:a16="http://schemas.microsoft.com/office/drawing/2014/main" id="{F0978C1B-6B58-4D4E-B34C-DC784A3DBA03}"/>
                </a:ext>
              </a:extLst>
            </p:cNvPr>
            <p:cNvSpPr>
              <a:spLocks noChangeAspect="1"/>
            </p:cNvSpPr>
            <p:nvPr/>
          </p:nvSpPr>
          <p:spPr bwMode="gray">
            <a:xfrm>
              <a:off x="8754714" y="4653234"/>
              <a:ext cx="50884" cy="45399"/>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55" name="Freeform 58">
              <a:extLst>
                <a:ext uri="{FF2B5EF4-FFF2-40B4-BE49-F238E27FC236}">
                  <a16:creationId xmlns:a16="http://schemas.microsoft.com/office/drawing/2014/main" id="{F11B9A1F-13BD-4B64-83BD-F330C95634A3}"/>
                </a:ext>
              </a:extLst>
            </p:cNvPr>
            <p:cNvSpPr>
              <a:spLocks noChangeAspect="1"/>
            </p:cNvSpPr>
            <p:nvPr/>
          </p:nvSpPr>
          <p:spPr bwMode="gray">
            <a:xfrm>
              <a:off x="7104149" y="3343634"/>
              <a:ext cx="192407" cy="101276"/>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56" name="Freeform 59">
              <a:extLst>
                <a:ext uri="{FF2B5EF4-FFF2-40B4-BE49-F238E27FC236}">
                  <a16:creationId xmlns:a16="http://schemas.microsoft.com/office/drawing/2014/main" id="{7A40CB43-EEBD-4FD2-9B50-694BD75303A0}"/>
                </a:ext>
              </a:extLst>
            </p:cNvPr>
            <p:cNvSpPr>
              <a:spLocks noChangeAspect="1"/>
            </p:cNvSpPr>
            <p:nvPr/>
          </p:nvSpPr>
          <p:spPr bwMode="gray">
            <a:xfrm>
              <a:off x="7072346" y="3399510"/>
              <a:ext cx="131982" cy="108260"/>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57" name="Freeform 60">
              <a:extLst>
                <a:ext uri="{FF2B5EF4-FFF2-40B4-BE49-F238E27FC236}">
                  <a16:creationId xmlns:a16="http://schemas.microsoft.com/office/drawing/2014/main" id="{997D49E6-777F-4795-B0FF-A7BFFBD1AA80}"/>
                </a:ext>
              </a:extLst>
            </p:cNvPr>
            <p:cNvSpPr>
              <a:spLocks noChangeAspect="1"/>
            </p:cNvSpPr>
            <p:nvPr/>
          </p:nvSpPr>
          <p:spPr bwMode="gray">
            <a:xfrm>
              <a:off x="7134361" y="3422211"/>
              <a:ext cx="4771" cy="6985"/>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58" name="Freeform 61">
              <a:extLst>
                <a:ext uri="{FF2B5EF4-FFF2-40B4-BE49-F238E27FC236}">
                  <a16:creationId xmlns:a16="http://schemas.microsoft.com/office/drawing/2014/main" id="{F8246FB3-4121-4466-8759-BB25422DE34E}"/>
                </a:ext>
              </a:extLst>
            </p:cNvPr>
            <p:cNvSpPr>
              <a:spLocks noChangeAspect="1"/>
            </p:cNvSpPr>
            <p:nvPr/>
          </p:nvSpPr>
          <p:spPr bwMode="gray">
            <a:xfrm>
              <a:off x="7145493" y="3425703"/>
              <a:ext cx="4771" cy="3492"/>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59" name="Freeform 62">
              <a:extLst>
                <a:ext uri="{FF2B5EF4-FFF2-40B4-BE49-F238E27FC236}">
                  <a16:creationId xmlns:a16="http://schemas.microsoft.com/office/drawing/2014/main" id="{184131E2-F10E-4C49-8489-90895E181778}"/>
                </a:ext>
              </a:extLst>
            </p:cNvPr>
            <p:cNvSpPr>
              <a:spLocks noChangeAspect="1"/>
            </p:cNvSpPr>
            <p:nvPr/>
          </p:nvSpPr>
          <p:spPr bwMode="gray">
            <a:xfrm>
              <a:off x="7126411" y="3429195"/>
              <a:ext cx="3180" cy="3492"/>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60" name="Freeform 63">
              <a:extLst>
                <a:ext uri="{FF2B5EF4-FFF2-40B4-BE49-F238E27FC236}">
                  <a16:creationId xmlns:a16="http://schemas.microsoft.com/office/drawing/2014/main" id="{B6450A21-EF49-4642-92D9-A8E0AE6B0C93}"/>
                </a:ext>
              </a:extLst>
            </p:cNvPr>
            <p:cNvSpPr>
              <a:spLocks noChangeAspect="1"/>
            </p:cNvSpPr>
            <p:nvPr/>
          </p:nvSpPr>
          <p:spPr bwMode="gray">
            <a:xfrm>
              <a:off x="6951496" y="3464118"/>
              <a:ext cx="251242" cy="209536"/>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93" name="Freeform 64">
              <a:extLst>
                <a:ext uri="{FF2B5EF4-FFF2-40B4-BE49-F238E27FC236}">
                  <a16:creationId xmlns:a16="http://schemas.microsoft.com/office/drawing/2014/main" id="{8E2CCF97-0C31-4507-ADE6-0CB08FB779FF}"/>
                </a:ext>
              </a:extLst>
            </p:cNvPr>
            <p:cNvSpPr>
              <a:spLocks noChangeAspect="1"/>
            </p:cNvSpPr>
            <p:nvPr/>
          </p:nvSpPr>
          <p:spPr bwMode="gray">
            <a:xfrm>
              <a:off x="7558929" y="4152095"/>
              <a:ext cx="189227" cy="220013"/>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94" name="Freeform 65">
              <a:extLst>
                <a:ext uri="{FF2B5EF4-FFF2-40B4-BE49-F238E27FC236}">
                  <a16:creationId xmlns:a16="http://schemas.microsoft.com/office/drawing/2014/main" id="{D4F058F4-BFC9-4A99-B652-DAE443717644}"/>
                </a:ext>
              </a:extLst>
            </p:cNvPr>
            <p:cNvSpPr>
              <a:spLocks noChangeAspect="1"/>
            </p:cNvSpPr>
            <p:nvPr/>
          </p:nvSpPr>
          <p:spPr bwMode="gray">
            <a:xfrm>
              <a:off x="7733844" y="4372107"/>
              <a:ext cx="160605" cy="55876"/>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95" name="Freeform 66">
              <a:extLst>
                <a:ext uri="{FF2B5EF4-FFF2-40B4-BE49-F238E27FC236}">
                  <a16:creationId xmlns:a16="http://schemas.microsoft.com/office/drawing/2014/main" id="{1A7E7427-1778-4CC5-9AD5-517F8BFDD7B0}"/>
                </a:ext>
              </a:extLst>
            </p:cNvPr>
            <p:cNvSpPr>
              <a:spLocks noChangeAspect="1"/>
            </p:cNvSpPr>
            <p:nvPr/>
          </p:nvSpPr>
          <p:spPr bwMode="gray">
            <a:xfrm>
              <a:off x="7797450" y="4176540"/>
              <a:ext cx="173326" cy="162391"/>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96" name="Freeform 67">
              <a:extLst>
                <a:ext uri="{FF2B5EF4-FFF2-40B4-BE49-F238E27FC236}">
                  <a16:creationId xmlns:a16="http://schemas.microsoft.com/office/drawing/2014/main" id="{7B2130FA-C81E-4E44-859D-47F2AD2B4264}"/>
                </a:ext>
              </a:extLst>
            </p:cNvPr>
            <p:cNvSpPr>
              <a:spLocks noChangeAspect="1"/>
            </p:cNvSpPr>
            <p:nvPr/>
          </p:nvSpPr>
          <p:spPr bwMode="gray">
            <a:xfrm>
              <a:off x="8485980" y="4338930"/>
              <a:ext cx="69966" cy="41907"/>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97" name="Freeform 68">
              <a:extLst>
                <a:ext uri="{FF2B5EF4-FFF2-40B4-BE49-F238E27FC236}">
                  <a16:creationId xmlns:a16="http://schemas.microsoft.com/office/drawing/2014/main" id="{7C20CE9D-E114-4929-A3A5-31C7743F033F}"/>
                </a:ext>
              </a:extLst>
            </p:cNvPr>
            <p:cNvSpPr>
              <a:spLocks noChangeAspect="1"/>
            </p:cNvSpPr>
            <p:nvPr/>
          </p:nvSpPr>
          <p:spPr bwMode="gray">
            <a:xfrm>
              <a:off x="8357179" y="4309247"/>
              <a:ext cx="173326" cy="155406"/>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98" name="Group 69">
              <a:extLst>
                <a:ext uri="{FF2B5EF4-FFF2-40B4-BE49-F238E27FC236}">
                  <a16:creationId xmlns:a16="http://schemas.microsoft.com/office/drawing/2014/main" id="{0D6D567F-2614-4DF2-A015-75DE1FEF19F8}"/>
                </a:ext>
              </a:extLst>
            </p:cNvPr>
            <p:cNvGrpSpPr>
              <a:grpSpLocks noChangeAspect="1"/>
            </p:cNvGrpSpPr>
            <p:nvPr/>
          </p:nvGrpSpPr>
          <p:grpSpPr bwMode="gray">
            <a:xfrm>
              <a:off x="7942152" y="3898905"/>
              <a:ext cx="162194" cy="254936"/>
              <a:chOff x="3802" y="2280"/>
              <a:chExt cx="102" cy="146"/>
            </a:xfrm>
            <a:grpFill/>
          </p:grpSpPr>
          <p:sp>
            <p:nvSpPr>
              <p:cNvPr id="426" name="Freeform 70">
                <a:extLst>
                  <a:ext uri="{FF2B5EF4-FFF2-40B4-BE49-F238E27FC236}">
                    <a16:creationId xmlns:a16="http://schemas.microsoft.com/office/drawing/2014/main" id="{52211A5B-335C-47BC-80A0-EF0FCC8A965F}"/>
                  </a:ext>
                </a:extLst>
              </p:cNvPr>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27" name="Freeform 71">
                <a:extLst>
                  <a:ext uri="{FF2B5EF4-FFF2-40B4-BE49-F238E27FC236}">
                    <a16:creationId xmlns:a16="http://schemas.microsoft.com/office/drawing/2014/main" id="{A617472D-1179-4DF6-8C1F-75FC473B27BE}"/>
                  </a:ext>
                </a:extLst>
              </p:cNvPr>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28" name="Freeform 72">
                <a:extLst>
                  <a:ext uri="{FF2B5EF4-FFF2-40B4-BE49-F238E27FC236}">
                    <a16:creationId xmlns:a16="http://schemas.microsoft.com/office/drawing/2014/main" id="{69D1BC74-5C28-4136-AE53-DFDB06FA26EA}"/>
                  </a:ext>
                </a:extLst>
              </p:cNvPr>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29" name="Freeform 73">
                <a:extLst>
                  <a:ext uri="{FF2B5EF4-FFF2-40B4-BE49-F238E27FC236}">
                    <a16:creationId xmlns:a16="http://schemas.microsoft.com/office/drawing/2014/main" id="{388AFC33-31A3-4567-81D2-5DE2D5EA86D8}"/>
                  </a:ext>
                </a:extLst>
              </p:cNvPr>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30" name="Freeform 74">
                <a:extLst>
                  <a:ext uri="{FF2B5EF4-FFF2-40B4-BE49-F238E27FC236}">
                    <a16:creationId xmlns:a16="http://schemas.microsoft.com/office/drawing/2014/main" id="{71A59560-1278-4911-BCAF-0C9A6CE1FCD6}"/>
                  </a:ext>
                </a:extLst>
              </p:cNvPr>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31" name="Freeform 75">
                <a:extLst>
                  <a:ext uri="{FF2B5EF4-FFF2-40B4-BE49-F238E27FC236}">
                    <a16:creationId xmlns:a16="http://schemas.microsoft.com/office/drawing/2014/main" id="{E50CB5E1-2A46-439A-9E28-6EA02753C723}"/>
                  </a:ext>
                </a:extLst>
              </p:cNvPr>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32" name="Freeform 76">
                <a:extLst>
                  <a:ext uri="{FF2B5EF4-FFF2-40B4-BE49-F238E27FC236}">
                    <a16:creationId xmlns:a16="http://schemas.microsoft.com/office/drawing/2014/main" id="{58EEE630-CC10-4D64-A417-0E6D17955D11}"/>
                  </a:ext>
                </a:extLst>
              </p:cNvPr>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33" name="Freeform 77">
                <a:extLst>
                  <a:ext uri="{FF2B5EF4-FFF2-40B4-BE49-F238E27FC236}">
                    <a16:creationId xmlns:a16="http://schemas.microsoft.com/office/drawing/2014/main" id="{74B0B815-B57A-42FE-8061-391093F8EE11}"/>
                  </a:ext>
                </a:extLst>
              </p:cNvPr>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34" name="Freeform 78">
                <a:extLst>
                  <a:ext uri="{FF2B5EF4-FFF2-40B4-BE49-F238E27FC236}">
                    <a16:creationId xmlns:a16="http://schemas.microsoft.com/office/drawing/2014/main" id="{75E2A2DE-F4DD-4579-B02E-6202261EB728}"/>
                  </a:ext>
                </a:extLst>
              </p:cNvPr>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35" name="Freeform 79">
                <a:extLst>
                  <a:ext uri="{FF2B5EF4-FFF2-40B4-BE49-F238E27FC236}">
                    <a16:creationId xmlns:a16="http://schemas.microsoft.com/office/drawing/2014/main" id="{B11B69BA-10DD-422F-8BA7-E4CADE066929}"/>
                  </a:ext>
                </a:extLst>
              </p:cNvPr>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36" name="Freeform 80">
                <a:extLst>
                  <a:ext uri="{FF2B5EF4-FFF2-40B4-BE49-F238E27FC236}">
                    <a16:creationId xmlns:a16="http://schemas.microsoft.com/office/drawing/2014/main" id="{4BBA7E90-E38B-4364-AD84-4F216F119E71}"/>
                  </a:ext>
                </a:extLst>
              </p:cNvPr>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99" name="Freeform 81">
              <a:extLst>
                <a:ext uri="{FF2B5EF4-FFF2-40B4-BE49-F238E27FC236}">
                  <a16:creationId xmlns:a16="http://schemas.microsoft.com/office/drawing/2014/main" id="{651438F3-37E6-44F7-B5AA-3B5BACBA86A6}"/>
                </a:ext>
              </a:extLst>
            </p:cNvPr>
            <p:cNvSpPr>
              <a:spLocks noChangeAspect="1"/>
            </p:cNvSpPr>
            <p:nvPr/>
          </p:nvSpPr>
          <p:spPr bwMode="gray">
            <a:xfrm>
              <a:off x="7884907" y="4162571"/>
              <a:ext cx="23853" cy="20954"/>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00" name="Freeform 82">
              <a:extLst>
                <a:ext uri="{FF2B5EF4-FFF2-40B4-BE49-F238E27FC236}">
                  <a16:creationId xmlns:a16="http://schemas.microsoft.com/office/drawing/2014/main" id="{914FABC7-17DE-45FB-9775-6FBABF172F0A}"/>
                </a:ext>
              </a:extLst>
            </p:cNvPr>
            <p:cNvSpPr>
              <a:spLocks noChangeAspect="1"/>
            </p:cNvSpPr>
            <p:nvPr/>
          </p:nvSpPr>
          <p:spPr bwMode="gray">
            <a:xfrm>
              <a:off x="7921481" y="4321469"/>
              <a:ext cx="4771" cy="15716"/>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01" name="Freeform 83">
              <a:extLst>
                <a:ext uri="{FF2B5EF4-FFF2-40B4-BE49-F238E27FC236}">
                  <a16:creationId xmlns:a16="http://schemas.microsoft.com/office/drawing/2014/main" id="{972F4691-8C1C-46F0-BE66-4A29254E021A}"/>
                </a:ext>
              </a:extLst>
            </p:cNvPr>
            <p:cNvSpPr>
              <a:spLocks noChangeAspect="1"/>
            </p:cNvSpPr>
            <p:nvPr/>
          </p:nvSpPr>
          <p:spPr bwMode="gray">
            <a:xfrm>
              <a:off x="8072544" y="4419252"/>
              <a:ext cx="42934" cy="20954"/>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02" name="Freeform 84">
              <a:extLst>
                <a:ext uri="{FF2B5EF4-FFF2-40B4-BE49-F238E27FC236}">
                  <a16:creationId xmlns:a16="http://schemas.microsoft.com/office/drawing/2014/main" id="{81922D3A-1BD2-44C7-9FAB-E56F14CE4FB1}"/>
                </a:ext>
              </a:extLst>
            </p:cNvPr>
            <p:cNvSpPr>
              <a:spLocks noChangeAspect="1"/>
            </p:cNvSpPr>
            <p:nvPr/>
          </p:nvSpPr>
          <p:spPr bwMode="gray">
            <a:xfrm>
              <a:off x="8051872" y="4433222"/>
              <a:ext cx="27033" cy="24446"/>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03" name="Freeform 85">
              <a:extLst>
                <a:ext uri="{FF2B5EF4-FFF2-40B4-BE49-F238E27FC236}">
                  <a16:creationId xmlns:a16="http://schemas.microsoft.com/office/drawing/2014/main" id="{6FC64BB5-6377-4B4E-924C-35D4A64E54CB}"/>
                </a:ext>
              </a:extLst>
            </p:cNvPr>
            <p:cNvSpPr>
              <a:spLocks noChangeAspect="1"/>
            </p:cNvSpPr>
            <p:nvPr/>
          </p:nvSpPr>
          <p:spPr bwMode="gray">
            <a:xfrm>
              <a:off x="8128199" y="4312739"/>
              <a:ext cx="50884" cy="20954"/>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04" name="Freeform 86">
              <a:extLst>
                <a:ext uri="{FF2B5EF4-FFF2-40B4-BE49-F238E27FC236}">
                  <a16:creationId xmlns:a16="http://schemas.microsoft.com/office/drawing/2014/main" id="{E42A90C5-F091-494A-B5FB-AC44D43076F3}"/>
                </a:ext>
              </a:extLst>
            </p:cNvPr>
            <p:cNvSpPr>
              <a:spLocks noChangeAspect="1"/>
            </p:cNvSpPr>
            <p:nvPr/>
          </p:nvSpPr>
          <p:spPr bwMode="gray">
            <a:xfrm>
              <a:off x="7970775" y="4227178"/>
              <a:ext cx="109720" cy="141437"/>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05" name="Freeform 87">
              <a:extLst>
                <a:ext uri="{FF2B5EF4-FFF2-40B4-BE49-F238E27FC236}">
                  <a16:creationId xmlns:a16="http://schemas.microsoft.com/office/drawing/2014/main" id="{F6038C5F-1B52-4E8E-B440-A908305063A8}"/>
                </a:ext>
              </a:extLst>
            </p:cNvPr>
            <p:cNvSpPr>
              <a:spLocks noChangeAspect="1"/>
            </p:cNvSpPr>
            <p:nvPr/>
          </p:nvSpPr>
          <p:spPr bwMode="gray">
            <a:xfrm>
              <a:off x="8118658" y="4216701"/>
              <a:ext cx="25442" cy="59369"/>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06" name="Freeform 88">
              <a:extLst>
                <a:ext uri="{FF2B5EF4-FFF2-40B4-BE49-F238E27FC236}">
                  <a16:creationId xmlns:a16="http://schemas.microsoft.com/office/drawing/2014/main" id="{B021B17F-28FB-4715-AB77-7CB1789D94F4}"/>
                </a:ext>
              </a:extLst>
            </p:cNvPr>
            <p:cNvSpPr>
              <a:spLocks noChangeAspect="1"/>
            </p:cNvSpPr>
            <p:nvPr/>
          </p:nvSpPr>
          <p:spPr bwMode="gray">
            <a:xfrm>
              <a:off x="8180673" y="4267339"/>
              <a:ext cx="181276" cy="167629"/>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07" name="Freeform 89">
              <a:extLst>
                <a:ext uri="{FF2B5EF4-FFF2-40B4-BE49-F238E27FC236}">
                  <a16:creationId xmlns:a16="http://schemas.microsoft.com/office/drawing/2014/main" id="{A848ACBA-5828-4AA8-ADF7-38B98D384CA9}"/>
                </a:ext>
              </a:extLst>
            </p:cNvPr>
            <p:cNvSpPr>
              <a:spLocks noChangeAspect="1"/>
            </p:cNvSpPr>
            <p:nvPr/>
          </p:nvSpPr>
          <p:spPr bwMode="gray">
            <a:xfrm>
              <a:off x="8528915" y="4309247"/>
              <a:ext cx="41344" cy="41907"/>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08" name="Freeform 90">
              <a:extLst>
                <a:ext uri="{FF2B5EF4-FFF2-40B4-BE49-F238E27FC236}">
                  <a16:creationId xmlns:a16="http://schemas.microsoft.com/office/drawing/2014/main" id="{6D17BA4D-D81C-49A4-9AF3-780395761226}"/>
                </a:ext>
              </a:extLst>
            </p:cNvPr>
            <p:cNvSpPr>
              <a:spLocks noChangeAspect="1"/>
            </p:cNvSpPr>
            <p:nvPr/>
          </p:nvSpPr>
          <p:spPr bwMode="gray">
            <a:xfrm>
              <a:off x="7678189" y="3806360"/>
              <a:ext cx="125622" cy="289858"/>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09" name="Freeform 91">
              <a:extLst>
                <a:ext uri="{FF2B5EF4-FFF2-40B4-BE49-F238E27FC236}">
                  <a16:creationId xmlns:a16="http://schemas.microsoft.com/office/drawing/2014/main" id="{69F78F59-E3F2-4E9A-B1E2-2577DAFDC390}"/>
                </a:ext>
              </a:extLst>
            </p:cNvPr>
            <p:cNvSpPr>
              <a:spLocks noChangeAspect="1"/>
            </p:cNvSpPr>
            <p:nvPr/>
          </p:nvSpPr>
          <p:spPr bwMode="gray">
            <a:xfrm>
              <a:off x="7808581" y="4127649"/>
              <a:ext cx="168555" cy="11524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10" name="Freeform 92">
              <a:extLst>
                <a:ext uri="{FF2B5EF4-FFF2-40B4-BE49-F238E27FC236}">
                  <a16:creationId xmlns:a16="http://schemas.microsoft.com/office/drawing/2014/main" id="{7CACA1AF-4F5E-4F71-BF2F-A100E64315A1}"/>
                </a:ext>
              </a:extLst>
            </p:cNvPr>
            <p:cNvSpPr>
              <a:spLocks noChangeAspect="1"/>
            </p:cNvSpPr>
            <p:nvPr/>
          </p:nvSpPr>
          <p:spPr bwMode="gray">
            <a:xfrm>
              <a:off x="7644797" y="4131141"/>
              <a:ext cx="71557" cy="103022"/>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11" name="Freeform 93">
              <a:extLst>
                <a:ext uri="{FF2B5EF4-FFF2-40B4-BE49-F238E27FC236}">
                  <a16:creationId xmlns:a16="http://schemas.microsoft.com/office/drawing/2014/main" id="{B6EDF4A2-ECA6-4DC5-9763-C8A425C819C4}"/>
                </a:ext>
              </a:extLst>
            </p:cNvPr>
            <p:cNvSpPr>
              <a:spLocks noChangeAspect="1"/>
            </p:cNvSpPr>
            <p:nvPr/>
          </p:nvSpPr>
          <p:spPr bwMode="gray">
            <a:xfrm>
              <a:off x="7600273" y="3856997"/>
              <a:ext cx="136752" cy="295097"/>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12" name="Freeform 94">
              <a:extLst>
                <a:ext uri="{FF2B5EF4-FFF2-40B4-BE49-F238E27FC236}">
                  <a16:creationId xmlns:a16="http://schemas.microsoft.com/office/drawing/2014/main" id="{5FF10F7F-591E-4A4C-BECF-07D1B8B2A764}"/>
                </a:ext>
              </a:extLst>
            </p:cNvPr>
            <p:cNvSpPr>
              <a:spLocks noChangeAspect="1"/>
            </p:cNvSpPr>
            <p:nvPr/>
          </p:nvSpPr>
          <p:spPr bwMode="gray">
            <a:xfrm>
              <a:off x="7506454" y="3698100"/>
              <a:ext cx="154244" cy="366688"/>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13" name="Freeform 95">
              <a:extLst>
                <a:ext uri="{FF2B5EF4-FFF2-40B4-BE49-F238E27FC236}">
                  <a16:creationId xmlns:a16="http://schemas.microsoft.com/office/drawing/2014/main" id="{C04B9960-4400-449E-A4FB-3417FD4BF835}"/>
                </a:ext>
              </a:extLst>
            </p:cNvPr>
            <p:cNvSpPr>
              <a:spLocks noChangeAspect="1"/>
            </p:cNvSpPr>
            <p:nvPr/>
          </p:nvSpPr>
          <p:spPr bwMode="gray">
            <a:xfrm>
              <a:off x="7681369" y="3977481"/>
              <a:ext cx="92228" cy="82069"/>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14" name="Freeform 96">
              <a:extLst>
                <a:ext uri="{FF2B5EF4-FFF2-40B4-BE49-F238E27FC236}">
                  <a16:creationId xmlns:a16="http://schemas.microsoft.com/office/drawing/2014/main" id="{208205E3-4267-4766-80CC-F962FEB54684}"/>
                </a:ext>
              </a:extLst>
            </p:cNvPr>
            <p:cNvSpPr>
              <a:spLocks noChangeAspect="1"/>
            </p:cNvSpPr>
            <p:nvPr/>
          </p:nvSpPr>
          <p:spPr bwMode="gray">
            <a:xfrm>
              <a:off x="7644797" y="3820329"/>
              <a:ext cx="125622" cy="171121"/>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115" name="Group 97">
              <a:extLst>
                <a:ext uri="{FF2B5EF4-FFF2-40B4-BE49-F238E27FC236}">
                  <a16:creationId xmlns:a16="http://schemas.microsoft.com/office/drawing/2014/main" id="{D3F7ABA7-EA75-498B-B6C5-8BE5BAB3EB28}"/>
                </a:ext>
              </a:extLst>
            </p:cNvPr>
            <p:cNvGrpSpPr>
              <a:grpSpLocks noChangeAspect="1"/>
            </p:cNvGrpSpPr>
            <p:nvPr/>
          </p:nvGrpSpPr>
          <p:grpSpPr bwMode="gray">
            <a:xfrm>
              <a:off x="6957856" y="3500786"/>
              <a:ext cx="637647" cy="646069"/>
              <a:chOff x="3183" y="2052"/>
              <a:chExt cx="401" cy="370"/>
            </a:xfrm>
            <a:grpFill/>
          </p:grpSpPr>
          <p:sp>
            <p:nvSpPr>
              <p:cNvPr id="419" name="Freeform 98">
                <a:extLst>
                  <a:ext uri="{FF2B5EF4-FFF2-40B4-BE49-F238E27FC236}">
                    <a16:creationId xmlns:a16="http://schemas.microsoft.com/office/drawing/2014/main" id="{CD6BDC53-B360-4684-BD70-4BF40FEE652D}"/>
                  </a:ext>
                </a:extLst>
              </p:cNvPr>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20" name="Freeform 99">
                <a:extLst>
                  <a:ext uri="{FF2B5EF4-FFF2-40B4-BE49-F238E27FC236}">
                    <a16:creationId xmlns:a16="http://schemas.microsoft.com/office/drawing/2014/main" id="{FB725658-7A12-4D21-9044-6B3C83A09AA7}"/>
                  </a:ext>
                </a:extLst>
              </p:cNvPr>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21" name="Freeform 100">
                <a:extLst>
                  <a:ext uri="{FF2B5EF4-FFF2-40B4-BE49-F238E27FC236}">
                    <a16:creationId xmlns:a16="http://schemas.microsoft.com/office/drawing/2014/main" id="{D89D9BC5-9E74-48EE-A2FD-D149DB7C5479}"/>
                  </a:ext>
                </a:extLst>
              </p:cNvPr>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22" name="Freeform 101">
                <a:extLst>
                  <a:ext uri="{FF2B5EF4-FFF2-40B4-BE49-F238E27FC236}">
                    <a16:creationId xmlns:a16="http://schemas.microsoft.com/office/drawing/2014/main" id="{4AECD0B6-B0B6-4DB8-A206-7A72BEC9C96B}"/>
                  </a:ext>
                </a:extLst>
              </p:cNvPr>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23" name="Freeform 102">
                <a:extLst>
                  <a:ext uri="{FF2B5EF4-FFF2-40B4-BE49-F238E27FC236}">
                    <a16:creationId xmlns:a16="http://schemas.microsoft.com/office/drawing/2014/main" id="{5CE9AAB1-4B52-4ABC-9149-F031BDFBF8CB}"/>
                  </a:ext>
                </a:extLst>
              </p:cNvPr>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24" name="Freeform 103">
                <a:extLst>
                  <a:ext uri="{FF2B5EF4-FFF2-40B4-BE49-F238E27FC236}">
                    <a16:creationId xmlns:a16="http://schemas.microsoft.com/office/drawing/2014/main" id="{CC24F6A1-CB55-4A03-9025-93BB34ADF9F1}"/>
                  </a:ext>
                </a:extLst>
              </p:cNvPr>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25" name="Freeform 104">
                <a:extLst>
                  <a:ext uri="{FF2B5EF4-FFF2-40B4-BE49-F238E27FC236}">
                    <a16:creationId xmlns:a16="http://schemas.microsoft.com/office/drawing/2014/main" id="{3FF06153-64FD-4372-8557-0E81BCD96E3B}"/>
                  </a:ext>
                </a:extLst>
              </p:cNvPr>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116" name="Freeform 105">
              <a:extLst>
                <a:ext uri="{FF2B5EF4-FFF2-40B4-BE49-F238E27FC236}">
                  <a16:creationId xmlns:a16="http://schemas.microsoft.com/office/drawing/2014/main" id="{4D7B2751-319F-44E8-8A76-64845C559DD3}"/>
                </a:ext>
              </a:extLst>
            </p:cNvPr>
            <p:cNvSpPr>
              <a:spLocks noChangeAspect="1"/>
            </p:cNvSpPr>
            <p:nvPr/>
          </p:nvSpPr>
          <p:spPr bwMode="gray">
            <a:xfrm>
              <a:off x="7991447" y="3762706"/>
              <a:ext cx="30213" cy="69845"/>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117" name="Group 106">
              <a:extLst>
                <a:ext uri="{FF2B5EF4-FFF2-40B4-BE49-F238E27FC236}">
                  <a16:creationId xmlns:a16="http://schemas.microsoft.com/office/drawing/2014/main" id="{B5298658-5A2E-4397-BB58-2073A9D80E86}"/>
                </a:ext>
              </a:extLst>
            </p:cNvPr>
            <p:cNvGrpSpPr>
              <a:grpSpLocks noChangeAspect="1"/>
            </p:cNvGrpSpPr>
            <p:nvPr/>
          </p:nvGrpSpPr>
          <p:grpSpPr bwMode="gray">
            <a:xfrm>
              <a:off x="8158411" y="3286012"/>
              <a:ext cx="283045" cy="352719"/>
              <a:chOff x="3938" y="1929"/>
              <a:chExt cx="178" cy="202"/>
            </a:xfrm>
            <a:grpFill/>
          </p:grpSpPr>
          <p:sp>
            <p:nvSpPr>
              <p:cNvPr id="415" name="Freeform 107">
                <a:extLst>
                  <a:ext uri="{FF2B5EF4-FFF2-40B4-BE49-F238E27FC236}">
                    <a16:creationId xmlns:a16="http://schemas.microsoft.com/office/drawing/2014/main" id="{16841111-AAB6-480D-AA28-01A3257029A9}"/>
                  </a:ext>
                </a:extLst>
              </p:cNvPr>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16" name="Freeform 108">
                <a:extLst>
                  <a:ext uri="{FF2B5EF4-FFF2-40B4-BE49-F238E27FC236}">
                    <a16:creationId xmlns:a16="http://schemas.microsoft.com/office/drawing/2014/main" id="{324E05C3-4EA5-4586-BB15-577BCCD32F8C}"/>
                  </a:ext>
                </a:extLst>
              </p:cNvPr>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17" name="Freeform 109">
                <a:extLst>
                  <a:ext uri="{FF2B5EF4-FFF2-40B4-BE49-F238E27FC236}">
                    <a16:creationId xmlns:a16="http://schemas.microsoft.com/office/drawing/2014/main" id="{990B6D63-5E90-4943-A602-EA9819BA86A3}"/>
                  </a:ext>
                </a:extLst>
              </p:cNvPr>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18" name="Freeform 110">
                <a:extLst>
                  <a:ext uri="{FF2B5EF4-FFF2-40B4-BE49-F238E27FC236}">
                    <a16:creationId xmlns:a16="http://schemas.microsoft.com/office/drawing/2014/main" id="{555A41A2-9E1D-43DD-8001-E3D4C46CEF59}"/>
                  </a:ext>
                </a:extLst>
              </p:cNvPr>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118" name="Freeform 111">
              <a:extLst>
                <a:ext uri="{FF2B5EF4-FFF2-40B4-BE49-F238E27FC236}">
                  <a16:creationId xmlns:a16="http://schemas.microsoft.com/office/drawing/2014/main" id="{C0612F1C-BDBD-4148-AE8A-B98061DDE20B}"/>
                </a:ext>
              </a:extLst>
            </p:cNvPr>
            <p:cNvSpPr>
              <a:spLocks noChangeAspect="1"/>
            </p:cNvSpPr>
            <p:nvPr/>
          </p:nvSpPr>
          <p:spPr bwMode="gray">
            <a:xfrm>
              <a:off x="8096396" y="3464118"/>
              <a:ext cx="60425" cy="99530"/>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19" name="Freeform 112">
              <a:extLst>
                <a:ext uri="{FF2B5EF4-FFF2-40B4-BE49-F238E27FC236}">
                  <a16:creationId xmlns:a16="http://schemas.microsoft.com/office/drawing/2014/main" id="{4AAE1F45-3242-4D35-864D-10283FB6DE9D}"/>
                </a:ext>
              </a:extLst>
            </p:cNvPr>
            <p:cNvSpPr>
              <a:spLocks noChangeAspect="1"/>
            </p:cNvSpPr>
            <p:nvPr/>
          </p:nvSpPr>
          <p:spPr bwMode="gray">
            <a:xfrm>
              <a:off x="7428538" y="3090445"/>
              <a:ext cx="551779" cy="296843"/>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20" name="Freeform 113">
              <a:extLst>
                <a:ext uri="{FF2B5EF4-FFF2-40B4-BE49-F238E27FC236}">
                  <a16:creationId xmlns:a16="http://schemas.microsoft.com/office/drawing/2014/main" id="{7007C7C6-F5DE-4820-ADF5-B32BA33AF5C9}"/>
                </a:ext>
              </a:extLst>
            </p:cNvPr>
            <p:cNvSpPr>
              <a:spLocks noChangeAspect="1"/>
            </p:cNvSpPr>
            <p:nvPr/>
          </p:nvSpPr>
          <p:spPr bwMode="gray">
            <a:xfrm>
              <a:off x="7791090" y="3867474"/>
              <a:ext cx="41344" cy="40162"/>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21" name="Freeform 114">
              <a:extLst>
                <a:ext uri="{FF2B5EF4-FFF2-40B4-BE49-F238E27FC236}">
                  <a16:creationId xmlns:a16="http://schemas.microsoft.com/office/drawing/2014/main" id="{1370D366-7A4D-40BF-9364-4C9D1F79E4EA}"/>
                </a:ext>
              </a:extLst>
            </p:cNvPr>
            <p:cNvSpPr>
              <a:spLocks noChangeAspect="1"/>
            </p:cNvSpPr>
            <p:nvPr/>
          </p:nvSpPr>
          <p:spPr bwMode="gray">
            <a:xfrm>
              <a:off x="7180476" y="3050284"/>
              <a:ext cx="1068574" cy="815445"/>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22" name="Freeform 115">
              <a:extLst>
                <a:ext uri="{FF2B5EF4-FFF2-40B4-BE49-F238E27FC236}">
                  <a16:creationId xmlns:a16="http://schemas.microsoft.com/office/drawing/2014/main" id="{3BE84713-44CB-486B-B954-E0D6943A0EEF}"/>
                </a:ext>
              </a:extLst>
            </p:cNvPr>
            <p:cNvSpPr>
              <a:spLocks noChangeAspect="1"/>
            </p:cNvSpPr>
            <p:nvPr/>
          </p:nvSpPr>
          <p:spPr bwMode="gray">
            <a:xfrm>
              <a:off x="8066183" y="3352365"/>
              <a:ext cx="109720" cy="132706"/>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123" name="Group 116">
              <a:extLst>
                <a:ext uri="{FF2B5EF4-FFF2-40B4-BE49-F238E27FC236}">
                  <a16:creationId xmlns:a16="http://schemas.microsoft.com/office/drawing/2014/main" id="{60D4B746-4AFD-4E55-95E5-4DA8350D201A}"/>
                </a:ext>
              </a:extLst>
            </p:cNvPr>
            <p:cNvGrpSpPr>
              <a:grpSpLocks noChangeAspect="1"/>
            </p:cNvGrpSpPr>
            <p:nvPr/>
          </p:nvGrpSpPr>
          <p:grpSpPr bwMode="gray">
            <a:xfrm>
              <a:off x="6237522" y="1594009"/>
              <a:ext cx="2978333" cy="1802010"/>
              <a:chOff x="2730" y="960"/>
              <a:chExt cx="1873" cy="1032"/>
            </a:xfrm>
            <a:grpFill/>
          </p:grpSpPr>
          <p:grpSp>
            <p:nvGrpSpPr>
              <p:cNvPr id="398" name="Group 117">
                <a:extLst>
                  <a:ext uri="{FF2B5EF4-FFF2-40B4-BE49-F238E27FC236}">
                    <a16:creationId xmlns:a16="http://schemas.microsoft.com/office/drawing/2014/main" id="{5FBF3115-3DEC-4E77-BC35-7F7403ED03F5}"/>
                  </a:ext>
                </a:extLst>
              </p:cNvPr>
              <p:cNvGrpSpPr>
                <a:grpSpLocks noChangeAspect="1"/>
              </p:cNvGrpSpPr>
              <p:nvPr/>
            </p:nvGrpSpPr>
            <p:grpSpPr bwMode="gray">
              <a:xfrm>
                <a:off x="3044" y="960"/>
                <a:ext cx="1473" cy="481"/>
                <a:chOff x="3044" y="960"/>
                <a:chExt cx="1473" cy="481"/>
              </a:xfrm>
              <a:grpFill/>
            </p:grpSpPr>
            <p:sp>
              <p:nvSpPr>
                <p:cNvPr id="402" name="Freeform 118">
                  <a:extLst>
                    <a:ext uri="{FF2B5EF4-FFF2-40B4-BE49-F238E27FC236}">
                      <a16:creationId xmlns:a16="http://schemas.microsoft.com/office/drawing/2014/main" id="{ED5AB469-7DE0-4BC0-A255-A250EB7E8EAD}"/>
                    </a:ext>
                  </a:extLst>
                </p:cNvPr>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03" name="Freeform 119">
                  <a:extLst>
                    <a:ext uri="{FF2B5EF4-FFF2-40B4-BE49-F238E27FC236}">
                      <a16:creationId xmlns:a16="http://schemas.microsoft.com/office/drawing/2014/main" id="{0127930B-4CEE-41E9-AB3F-D21FF918029D}"/>
                    </a:ext>
                  </a:extLst>
                </p:cNvPr>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04" name="Freeform 120">
                  <a:extLst>
                    <a:ext uri="{FF2B5EF4-FFF2-40B4-BE49-F238E27FC236}">
                      <a16:creationId xmlns:a16="http://schemas.microsoft.com/office/drawing/2014/main" id="{CAA9E1B5-A615-4E31-835C-6C84A8224B0F}"/>
                    </a:ext>
                  </a:extLst>
                </p:cNvPr>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05" name="Freeform 121">
                  <a:extLst>
                    <a:ext uri="{FF2B5EF4-FFF2-40B4-BE49-F238E27FC236}">
                      <a16:creationId xmlns:a16="http://schemas.microsoft.com/office/drawing/2014/main" id="{8F781742-46C4-4F32-A78B-F7F2B9E26207}"/>
                    </a:ext>
                  </a:extLst>
                </p:cNvPr>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06" name="Freeform 122">
                  <a:extLst>
                    <a:ext uri="{FF2B5EF4-FFF2-40B4-BE49-F238E27FC236}">
                      <a16:creationId xmlns:a16="http://schemas.microsoft.com/office/drawing/2014/main" id="{0D81EC7A-30A8-4509-B3B9-E1B3DF440861}"/>
                    </a:ext>
                  </a:extLst>
                </p:cNvPr>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07" name="Freeform 123">
                  <a:extLst>
                    <a:ext uri="{FF2B5EF4-FFF2-40B4-BE49-F238E27FC236}">
                      <a16:creationId xmlns:a16="http://schemas.microsoft.com/office/drawing/2014/main" id="{2012ACDA-4714-4631-A319-31159391B661}"/>
                    </a:ext>
                  </a:extLst>
                </p:cNvPr>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08" name="Freeform 124">
                  <a:extLst>
                    <a:ext uri="{FF2B5EF4-FFF2-40B4-BE49-F238E27FC236}">
                      <a16:creationId xmlns:a16="http://schemas.microsoft.com/office/drawing/2014/main" id="{6A7F3049-669C-45B6-A34D-8537A88D455A}"/>
                    </a:ext>
                  </a:extLst>
                </p:cNvPr>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09" name="Freeform 125">
                  <a:extLst>
                    <a:ext uri="{FF2B5EF4-FFF2-40B4-BE49-F238E27FC236}">
                      <a16:creationId xmlns:a16="http://schemas.microsoft.com/office/drawing/2014/main" id="{CFF38029-C8B1-4CBD-A8C9-C3E6FAB71726}"/>
                    </a:ext>
                  </a:extLst>
                </p:cNvPr>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10" name="Freeform 126">
                  <a:extLst>
                    <a:ext uri="{FF2B5EF4-FFF2-40B4-BE49-F238E27FC236}">
                      <a16:creationId xmlns:a16="http://schemas.microsoft.com/office/drawing/2014/main" id="{D2021910-7D62-4B1C-AC88-6B4E1F1F91EB}"/>
                    </a:ext>
                  </a:extLst>
                </p:cNvPr>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11" name="Freeform 127">
                  <a:extLst>
                    <a:ext uri="{FF2B5EF4-FFF2-40B4-BE49-F238E27FC236}">
                      <a16:creationId xmlns:a16="http://schemas.microsoft.com/office/drawing/2014/main" id="{E2EB4870-C0E5-49D6-A700-69C44B0F759A}"/>
                    </a:ext>
                  </a:extLst>
                </p:cNvPr>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12" name="Freeform 128">
                  <a:extLst>
                    <a:ext uri="{FF2B5EF4-FFF2-40B4-BE49-F238E27FC236}">
                      <a16:creationId xmlns:a16="http://schemas.microsoft.com/office/drawing/2014/main" id="{B5879580-D3B6-4EA6-BD25-DDE963971DB4}"/>
                    </a:ext>
                  </a:extLst>
                </p:cNvPr>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13" name="Freeform 129">
                  <a:extLst>
                    <a:ext uri="{FF2B5EF4-FFF2-40B4-BE49-F238E27FC236}">
                      <a16:creationId xmlns:a16="http://schemas.microsoft.com/office/drawing/2014/main" id="{CA40CE75-8F55-4537-916F-43C2BD8A902B}"/>
                    </a:ext>
                  </a:extLst>
                </p:cNvPr>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14" name="Freeform 130">
                  <a:extLst>
                    <a:ext uri="{FF2B5EF4-FFF2-40B4-BE49-F238E27FC236}">
                      <a16:creationId xmlns:a16="http://schemas.microsoft.com/office/drawing/2014/main" id="{47FB03AF-E9BF-4BDE-9934-ADFAFC8B5AE2}"/>
                    </a:ext>
                  </a:extLst>
                </p:cNvPr>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399" name="Freeform 131">
                <a:extLst>
                  <a:ext uri="{FF2B5EF4-FFF2-40B4-BE49-F238E27FC236}">
                    <a16:creationId xmlns:a16="http://schemas.microsoft.com/office/drawing/2014/main" id="{7D33849F-8733-4142-8091-CB332ED3C5E8}"/>
                  </a:ext>
                </a:extLst>
              </p:cNvPr>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00" name="Freeform 132">
                <a:extLst>
                  <a:ext uri="{FF2B5EF4-FFF2-40B4-BE49-F238E27FC236}">
                    <a16:creationId xmlns:a16="http://schemas.microsoft.com/office/drawing/2014/main" id="{75BBDF36-4C67-46CE-BC38-9D0CF53556F8}"/>
                  </a:ext>
                </a:extLst>
              </p:cNvPr>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01" name="Freeform 133">
                <a:extLst>
                  <a:ext uri="{FF2B5EF4-FFF2-40B4-BE49-F238E27FC236}">
                    <a16:creationId xmlns:a16="http://schemas.microsoft.com/office/drawing/2014/main" id="{F478485F-74BA-4A58-A5A4-36CEEEF1FB9B}"/>
                  </a:ext>
                </a:extLst>
              </p:cNvPr>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grpSp>
          <p:nvGrpSpPr>
            <p:cNvPr id="124" name="Group 135">
              <a:extLst>
                <a:ext uri="{FF2B5EF4-FFF2-40B4-BE49-F238E27FC236}">
                  <a16:creationId xmlns:a16="http://schemas.microsoft.com/office/drawing/2014/main" id="{7489A8B8-4822-45ED-BFB2-6237438AE408}"/>
                </a:ext>
              </a:extLst>
            </p:cNvPr>
            <p:cNvGrpSpPr>
              <a:grpSpLocks noChangeAspect="1"/>
            </p:cNvGrpSpPr>
            <p:nvPr/>
          </p:nvGrpSpPr>
          <p:grpSpPr bwMode="gray">
            <a:xfrm>
              <a:off x="6352012" y="3373319"/>
              <a:ext cx="648777" cy="644324"/>
              <a:chOff x="2802" y="1979"/>
              <a:chExt cx="408" cy="369"/>
            </a:xfrm>
            <a:grpFill/>
          </p:grpSpPr>
          <p:sp>
            <p:nvSpPr>
              <p:cNvPr id="369" name="Freeform 136">
                <a:extLst>
                  <a:ext uri="{FF2B5EF4-FFF2-40B4-BE49-F238E27FC236}">
                    <a16:creationId xmlns:a16="http://schemas.microsoft.com/office/drawing/2014/main" id="{2C9D5B07-0948-4E4B-88AA-B8E2A9692F84}"/>
                  </a:ext>
                </a:extLst>
              </p:cNvPr>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370" name="Group 137">
                <a:extLst>
                  <a:ext uri="{FF2B5EF4-FFF2-40B4-BE49-F238E27FC236}">
                    <a16:creationId xmlns:a16="http://schemas.microsoft.com/office/drawing/2014/main" id="{DD3789DE-6F29-49A4-B5D9-0F4E5DE79E06}"/>
                  </a:ext>
                </a:extLst>
              </p:cNvPr>
              <p:cNvGrpSpPr>
                <a:grpSpLocks noChangeAspect="1"/>
              </p:cNvGrpSpPr>
              <p:nvPr/>
            </p:nvGrpSpPr>
            <p:grpSpPr bwMode="gray">
              <a:xfrm>
                <a:off x="2889" y="2101"/>
                <a:ext cx="17" cy="51"/>
                <a:chOff x="2889" y="2101"/>
                <a:chExt cx="17" cy="51"/>
              </a:xfrm>
              <a:grpFill/>
            </p:grpSpPr>
            <p:sp>
              <p:nvSpPr>
                <p:cNvPr id="395" name="Freeform 138">
                  <a:extLst>
                    <a:ext uri="{FF2B5EF4-FFF2-40B4-BE49-F238E27FC236}">
                      <a16:creationId xmlns:a16="http://schemas.microsoft.com/office/drawing/2014/main" id="{6C3D45E7-4444-4D86-9E33-C42ECF668F56}"/>
                    </a:ext>
                  </a:extLst>
                </p:cNvPr>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96" name="Freeform 139">
                  <a:extLst>
                    <a:ext uri="{FF2B5EF4-FFF2-40B4-BE49-F238E27FC236}">
                      <a16:creationId xmlns:a16="http://schemas.microsoft.com/office/drawing/2014/main" id="{93FAD36E-68B5-46B7-AF97-2D877C206716}"/>
                    </a:ext>
                  </a:extLst>
                </p:cNvPr>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97" name="Freeform 140">
                  <a:extLst>
                    <a:ext uri="{FF2B5EF4-FFF2-40B4-BE49-F238E27FC236}">
                      <a16:creationId xmlns:a16="http://schemas.microsoft.com/office/drawing/2014/main" id="{DD4D6DD0-9417-494B-BB82-BA22F2E51696}"/>
                    </a:ext>
                  </a:extLst>
                </p:cNvPr>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371" name="Freeform 141">
                <a:extLst>
                  <a:ext uri="{FF2B5EF4-FFF2-40B4-BE49-F238E27FC236}">
                    <a16:creationId xmlns:a16="http://schemas.microsoft.com/office/drawing/2014/main" id="{AFF008BF-B56F-4313-8E91-47BE6D2920F5}"/>
                  </a:ext>
                </a:extLst>
              </p:cNvPr>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372" name="Group 142">
                <a:extLst>
                  <a:ext uri="{FF2B5EF4-FFF2-40B4-BE49-F238E27FC236}">
                    <a16:creationId xmlns:a16="http://schemas.microsoft.com/office/drawing/2014/main" id="{C7371141-89A5-48FC-AC91-7631714C51FA}"/>
                  </a:ext>
                </a:extLst>
              </p:cNvPr>
              <p:cNvGrpSpPr>
                <a:grpSpLocks noChangeAspect="1"/>
              </p:cNvGrpSpPr>
              <p:nvPr/>
            </p:nvGrpSpPr>
            <p:grpSpPr bwMode="gray">
              <a:xfrm>
                <a:off x="2896" y="2116"/>
                <a:ext cx="231" cy="189"/>
                <a:chOff x="2896" y="2116"/>
                <a:chExt cx="231" cy="189"/>
              </a:xfrm>
              <a:grpFill/>
            </p:grpSpPr>
            <p:sp>
              <p:nvSpPr>
                <p:cNvPr id="393" name="Freeform 143">
                  <a:extLst>
                    <a:ext uri="{FF2B5EF4-FFF2-40B4-BE49-F238E27FC236}">
                      <a16:creationId xmlns:a16="http://schemas.microsoft.com/office/drawing/2014/main" id="{DA467E66-4B66-484E-AE15-3A73807EBAC0}"/>
                    </a:ext>
                  </a:extLst>
                </p:cNvPr>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94" name="Freeform 144">
                  <a:extLst>
                    <a:ext uri="{FF2B5EF4-FFF2-40B4-BE49-F238E27FC236}">
                      <a16:creationId xmlns:a16="http://schemas.microsoft.com/office/drawing/2014/main" id="{D3C37D49-29AF-42CB-9E4B-99FCE5C481A3}"/>
                    </a:ext>
                  </a:extLst>
                </p:cNvPr>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grpSp>
            <p:nvGrpSpPr>
              <p:cNvPr id="373" name="Group 145">
                <a:extLst>
                  <a:ext uri="{FF2B5EF4-FFF2-40B4-BE49-F238E27FC236}">
                    <a16:creationId xmlns:a16="http://schemas.microsoft.com/office/drawing/2014/main" id="{98C6F508-786E-42CD-8AC1-F698349809EA}"/>
                  </a:ext>
                </a:extLst>
              </p:cNvPr>
              <p:cNvGrpSpPr>
                <a:grpSpLocks noChangeAspect="1"/>
              </p:cNvGrpSpPr>
              <p:nvPr/>
            </p:nvGrpSpPr>
            <p:grpSpPr bwMode="gray">
              <a:xfrm>
                <a:off x="2984" y="2276"/>
                <a:ext cx="114" cy="72"/>
                <a:chOff x="2984" y="2276"/>
                <a:chExt cx="114" cy="72"/>
              </a:xfrm>
              <a:grpFill/>
            </p:grpSpPr>
            <p:sp>
              <p:nvSpPr>
                <p:cNvPr id="391" name="Freeform 146">
                  <a:extLst>
                    <a:ext uri="{FF2B5EF4-FFF2-40B4-BE49-F238E27FC236}">
                      <a16:creationId xmlns:a16="http://schemas.microsoft.com/office/drawing/2014/main" id="{437465FF-8680-4487-BCD6-822C30A92EFD}"/>
                    </a:ext>
                  </a:extLst>
                </p:cNvPr>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92" name="Freeform 147">
                  <a:extLst>
                    <a:ext uri="{FF2B5EF4-FFF2-40B4-BE49-F238E27FC236}">
                      <a16:creationId xmlns:a16="http://schemas.microsoft.com/office/drawing/2014/main" id="{7E73908C-1A7C-405F-ADEC-8D7B0A2CA43A}"/>
                    </a:ext>
                  </a:extLst>
                </p:cNvPr>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374" name="Freeform 148">
                <a:extLst>
                  <a:ext uri="{FF2B5EF4-FFF2-40B4-BE49-F238E27FC236}">
                    <a16:creationId xmlns:a16="http://schemas.microsoft.com/office/drawing/2014/main" id="{8E2992B9-4536-4E46-9EE1-B81F71519A34}"/>
                  </a:ext>
                </a:extLst>
              </p:cNvPr>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375" name="Group 149">
                <a:extLst>
                  <a:ext uri="{FF2B5EF4-FFF2-40B4-BE49-F238E27FC236}">
                    <a16:creationId xmlns:a16="http://schemas.microsoft.com/office/drawing/2014/main" id="{FB8A1F57-BBAB-427C-94BE-842E61CC2B0E}"/>
                  </a:ext>
                </a:extLst>
              </p:cNvPr>
              <p:cNvGrpSpPr>
                <a:grpSpLocks noChangeAspect="1"/>
              </p:cNvGrpSpPr>
              <p:nvPr/>
            </p:nvGrpSpPr>
            <p:grpSpPr bwMode="gray">
              <a:xfrm>
                <a:off x="3086" y="2189"/>
                <a:ext cx="85" cy="114"/>
                <a:chOff x="3086" y="2189"/>
                <a:chExt cx="85" cy="114"/>
              </a:xfrm>
              <a:grpFill/>
            </p:grpSpPr>
            <p:sp>
              <p:nvSpPr>
                <p:cNvPr id="389" name="Freeform 150">
                  <a:extLst>
                    <a:ext uri="{FF2B5EF4-FFF2-40B4-BE49-F238E27FC236}">
                      <a16:creationId xmlns:a16="http://schemas.microsoft.com/office/drawing/2014/main" id="{C2197B78-EE5F-4823-B0EC-26BAB360EA8A}"/>
                    </a:ext>
                  </a:extLst>
                </p:cNvPr>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90" name="Freeform 151">
                  <a:extLst>
                    <a:ext uri="{FF2B5EF4-FFF2-40B4-BE49-F238E27FC236}">
                      <a16:creationId xmlns:a16="http://schemas.microsoft.com/office/drawing/2014/main" id="{0E40BCD5-CD58-4217-878A-ABA65BC00D42}"/>
                    </a:ext>
                  </a:extLst>
                </p:cNvPr>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376" name="Freeform 152">
                <a:extLst>
                  <a:ext uri="{FF2B5EF4-FFF2-40B4-BE49-F238E27FC236}">
                    <a16:creationId xmlns:a16="http://schemas.microsoft.com/office/drawing/2014/main" id="{007BF4E7-6C0A-44A4-AA02-5726A5025811}"/>
                  </a:ext>
                </a:extLst>
              </p:cNvPr>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377" name="Group 153">
                <a:extLst>
                  <a:ext uri="{FF2B5EF4-FFF2-40B4-BE49-F238E27FC236}">
                    <a16:creationId xmlns:a16="http://schemas.microsoft.com/office/drawing/2014/main" id="{092B811B-13C7-4564-BE15-651290F615DD}"/>
                  </a:ext>
                </a:extLst>
              </p:cNvPr>
              <p:cNvGrpSpPr>
                <a:grpSpLocks noChangeAspect="1"/>
              </p:cNvGrpSpPr>
              <p:nvPr/>
            </p:nvGrpSpPr>
            <p:grpSpPr bwMode="gray">
              <a:xfrm>
                <a:off x="3000" y="2012"/>
                <a:ext cx="210" cy="192"/>
                <a:chOff x="3000" y="2012"/>
                <a:chExt cx="210" cy="192"/>
              </a:xfrm>
              <a:grpFill/>
            </p:grpSpPr>
            <p:sp>
              <p:nvSpPr>
                <p:cNvPr id="387" name="Freeform 154">
                  <a:extLst>
                    <a:ext uri="{FF2B5EF4-FFF2-40B4-BE49-F238E27FC236}">
                      <a16:creationId xmlns:a16="http://schemas.microsoft.com/office/drawing/2014/main" id="{92AB0E81-79ED-4C6C-BE75-4725A154EB53}"/>
                    </a:ext>
                  </a:extLst>
                </p:cNvPr>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88" name="Freeform 155">
                  <a:extLst>
                    <a:ext uri="{FF2B5EF4-FFF2-40B4-BE49-F238E27FC236}">
                      <a16:creationId xmlns:a16="http://schemas.microsoft.com/office/drawing/2014/main" id="{7FE85333-7364-4B69-947D-86567BA3E2A8}"/>
                    </a:ext>
                  </a:extLst>
                </p:cNvPr>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378" name="Freeform 156">
                <a:extLst>
                  <a:ext uri="{FF2B5EF4-FFF2-40B4-BE49-F238E27FC236}">
                    <a16:creationId xmlns:a16="http://schemas.microsoft.com/office/drawing/2014/main" id="{0504E3EB-2ACC-4EBE-9A13-6D813784BD5E}"/>
                  </a:ext>
                </a:extLst>
              </p:cNvPr>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79" name="Freeform 157">
                <a:extLst>
                  <a:ext uri="{FF2B5EF4-FFF2-40B4-BE49-F238E27FC236}">
                    <a16:creationId xmlns:a16="http://schemas.microsoft.com/office/drawing/2014/main" id="{9053BC22-E850-4950-BABC-5A641F80715E}"/>
                  </a:ext>
                </a:extLst>
              </p:cNvPr>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80" name="Freeform 158">
                <a:extLst>
                  <a:ext uri="{FF2B5EF4-FFF2-40B4-BE49-F238E27FC236}">
                    <a16:creationId xmlns:a16="http://schemas.microsoft.com/office/drawing/2014/main" id="{E45D31D2-CF9D-4B7B-A25B-DCEA4612E627}"/>
                  </a:ext>
                </a:extLst>
              </p:cNvPr>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381" name="Group 159">
                <a:extLst>
                  <a:ext uri="{FF2B5EF4-FFF2-40B4-BE49-F238E27FC236}">
                    <a16:creationId xmlns:a16="http://schemas.microsoft.com/office/drawing/2014/main" id="{B519D165-BCE3-444E-8D3B-064603A57A6A}"/>
                  </a:ext>
                </a:extLst>
              </p:cNvPr>
              <p:cNvGrpSpPr>
                <a:grpSpLocks noChangeAspect="1"/>
              </p:cNvGrpSpPr>
              <p:nvPr/>
            </p:nvGrpSpPr>
            <p:grpSpPr bwMode="gray">
              <a:xfrm>
                <a:off x="2802" y="1979"/>
                <a:ext cx="205" cy="88"/>
                <a:chOff x="2802" y="1979"/>
                <a:chExt cx="205" cy="88"/>
              </a:xfrm>
              <a:grpFill/>
            </p:grpSpPr>
            <p:sp>
              <p:nvSpPr>
                <p:cNvPr id="385" name="Freeform 160">
                  <a:extLst>
                    <a:ext uri="{FF2B5EF4-FFF2-40B4-BE49-F238E27FC236}">
                      <a16:creationId xmlns:a16="http://schemas.microsoft.com/office/drawing/2014/main" id="{224671D3-53D0-4F72-8E46-8AC916FCDAB2}"/>
                    </a:ext>
                  </a:extLst>
                </p:cNvPr>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86" name="Freeform 161">
                  <a:extLst>
                    <a:ext uri="{FF2B5EF4-FFF2-40B4-BE49-F238E27FC236}">
                      <a16:creationId xmlns:a16="http://schemas.microsoft.com/office/drawing/2014/main" id="{2D3765D2-A000-4B64-8AC8-2421C2D0A378}"/>
                    </a:ext>
                  </a:extLst>
                </p:cNvPr>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382" name="Freeform 162">
                <a:extLst>
                  <a:ext uri="{FF2B5EF4-FFF2-40B4-BE49-F238E27FC236}">
                    <a16:creationId xmlns:a16="http://schemas.microsoft.com/office/drawing/2014/main" id="{5F144B8D-D28B-455A-8788-7F3D42F38FB2}"/>
                  </a:ext>
                </a:extLst>
              </p:cNvPr>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83" name="Freeform 163">
                <a:extLst>
                  <a:ext uri="{FF2B5EF4-FFF2-40B4-BE49-F238E27FC236}">
                    <a16:creationId xmlns:a16="http://schemas.microsoft.com/office/drawing/2014/main" id="{226A464C-3557-420D-A3A1-F19EB9C344E6}"/>
                  </a:ext>
                </a:extLst>
              </p:cNvPr>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84" name="Freeform 164">
                <a:extLst>
                  <a:ext uri="{FF2B5EF4-FFF2-40B4-BE49-F238E27FC236}">
                    <a16:creationId xmlns:a16="http://schemas.microsoft.com/office/drawing/2014/main" id="{4C45B764-8A6B-4BCD-B3F9-8D67C28140CF}"/>
                  </a:ext>
                </a:extLst>
              </p:cNvPr>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125" name="Freeform 165">
              <a:extLst>
                <a:ext uri="{FF2B5EF4-FFF2-40B4-BE49-F238E27FC236}">
                  <a16:creationId xmlns:a16="http://schemas.microsoft.com/office/drawing/2014/main" id="{CA794E90-9637-448C-99FD-F1881C37AED6}"/>
                </a:ext>
              </a:extLst>
            </p:cNvPr>
            <p:cNvSpPr>
              <a:spLocks noChangeAspect="1"/>
            </p:cNvSpPr>
            <p:nvPr/>
          </p:nvSpPr>
          <p:spPr bwMode="gray">
            <a:xfrm>
              <a:off x="6654139" y="3392526"/>
              <a:ext cx="54065" cy="61115"/>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26" name="Freeform 166">
              <a:extLst>
                <a:ext uri="{FF2B5EF4-FFF2-40B4-BE49-F238E27FC236}">
                  <a16:creationId xmlns:a16="http://schemas.microsoft.com/office/drawing/2014/main" id="{6AE44C14-2A20-45DE-BB6C-FB48A70EBC12}"/>
                </a:ext>
              </a:extLst>
            </p:cNvPr>
            <p:cNvSpPr>
              <a:spLocks noChangeAspect="1"/>
            </p:cNvSpPr>
            <p:nvPr/>
          </p:nvSpPr>
          <p:spPr bwMode="gray">
            <a:xfrm>
              <a:off x="6708204" y="2983930"/>
              <a:ext cx="709202" cy="415580"/>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27" name="Freeform 167">
              <a:extLst>
                <a:ext uri="{FF2B5EF4-FFF2-40B4-BE49-F238E27FC236}">
                  <a16:creationId xmlns:a16="http://schemas.microsoft.com/office/drawing/2014/main" id="{DE0B31F2-1A58-4EF7-8A4B-BCBE93DF47B9}"/>
                </a:ext>
              </a:extLst>
            </p:cNvPr>
            <p:cNvSpPr>
              <a:spLocks noChangeAspect="1"/>
            </p:cNvSpPr>
            <p:nvPr/>
          </p:nvSpPr>
          <p:spPr bwMode="gray">
            <a:xfrm>
              <a:off x="6592124" y="3334904"/>
              <a:ext cx="117670" cy="62861"/>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28" name="Freeform 168">
              <a:extLst>
                <a:ext uri="{FF2B5EF4-FFF2-40B4-BE49-F238E27FC236}">
                  <a16:creationId xmlns:a16="http://schemas.microsoft.com/office/drawing/2014/main" id="{2FD04A6E-11DF-4767-9F82-CBF385B6594F}"/>
                </a:ext>
              </a:extLst>
            </p:cNvPr>
            <p:cNvSpPr>
              <a:spLocks noChangeAspect="1"/>
            </p:cNvSpPr>
            <p:nvPr/>
          </p:nvSpPr>
          <p:spPr bwMode="gray">
            <a:xfrm>
              <a:off x="6873578" y="3280773"/>
              <a:ext cx="298946" cy="213028"/>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29" name="Freeform 169">
              <a:extLst>
                <a:ext uri="{FF2B5EF4-FFF2-40B4-BE49-F238E27FC236}">
                  <a16:creationId xmlns:a16="http://schemas.microsoft.com/office/drawing/2014/main" id="{D3E8D89A-5E58-4422-B5BE-0609B919485E}"/>
                </a:ext>
              </a:extLst>
            </p:cNvPr>
            <p:cNvSpPr>
              <a:spLocks noChangeAspect="1"/>
            </p:cNvSpPr>
            <p:nvPr/>
          </p:nvSpPr>
          <p:spPr bwMode="gray">
            <a:xfrm>
              <a:off x="6811563" y="3354111"/>
              <a:ext cx="248062" cy="188582"/>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130" name="Group 170">
              <a:extLst>
                <a:ext uri="{FF2B5EF4-FFF2-40B4-BE49-F238E27FC236}">
                  <a16:creationId xmlns:a16="http://schemas.microsoft.com/office/drawing/2014/main" id="{1087591C-79AC-47B4-A072-836D4BA15B03}"/>
                </a:ext>
              </a:extLst>
            </p:cNvPr>
            <p:cNvGrpSpPr>
              <a:grpSpLocks noChangeAspect="1"/>
            </p:cNvGrpSpPr>
            <p:nvPr/>
          </p:nvGrpSpPr>
          <p:grpSpPr bwMode="gray">
            <a:xfrm>
              <a:off x="6677991" y="3378557"/>
              <a:ext cx="96999" cy="85561"/>
              <a:chOff x="3007" y="1982"/>
              <a:chExt cx="61" cy="49"/>
            </a:xfrm>
            <a:grpFill/>
          </p:grpSpPr>
          <p:sp>
            <p:nvSpPr>
              <p:cNvPr id="367" name="Freeform 171">
                <a:extLst>
                  <a:ext uri="{FF2B5EF4-FFF2-40B4-BE49-F238E27FC236}">
                    <a16:creationId xmlns:a16="http://schemas.microsoft.com/office/drawing/2014/main" id="{BF89681C-DBEA-448E-8668-67D687756D9E}"/>
                  </a:ext>
                </a:extLst>
              </p:cNvPr>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68" name="Freeform 172">
                <a:extLst>
                  <a:ext uri="{FF2B5EF4-FFF2-40B4-BE49-F238E27FC236}">
                    <a16:creationId xmlns:a16="http://schemas.microsoft.com/office/drawing/2014/main" id="{98CFEDAB-49C5-4914-BB4F-1B6660FE0049}"/>
                  </a:ext>
                </a:extLst>
              </p:cNvPr>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131" name="Freeform 173">
              <a:extLst>
                <a:ext uri="{FF2B5EF4-FFF2-40B4-BE49-F238E27FC236}">
                  <a16:creationId xmlns:a16="http://schemas.microsoft.com/office/drawing/2014/main" id="{B3104091-BE3B-4F60-A12B-8A2F4E99355B}"/>
                </a:ext>
              </a:extLst>
            </p:cNvPr>
            <p:cNvSpPr>
              <a:spLocks noChangeAspect="1"/>
            </p:cNvSpPr>
            <p:nvPr/>
          </p:nvSpPr>
          <p:spPr bwMode="gray">
            <a:xfrm>
              <a:off x="5469486" y="2542159"/>
              <a:ext cx="190817" cy="143183"/>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132" name="Group 222">
              <a:extLst>
                <a:ext uri="{FF2B5EF4-FFF2-40B4-BE49-F238E27FC236}">
                  <a16:creationId xmlns:a16="http://schemas.microsoft.com/office/drawing/2014/main" id="{836E0273-621B-4E5F-A6C3-4CCE293E9D3C}"/>
                </a:ext>
              </a:extLst>
            </p:cNvPr>
            <p:cNvGrpSpPr>
              <a:grpSpLocks noChangeAspect="1"/>
            </p:cNvGrpSpPr>
            <p:nvPr/>
          </p:nvGrpSpPr>
          <p:grpSpPr bwMode="gray">
            <a:xfrm>
              <a:off x="6083280" y="1594008"/>
              <a:ext cx="287816" cy="326528"/>
              <a:chOff x="3202" y="1036"/>
              <a:chExt cx="181" cy="187"/>
            </a:xfrm>
            <a:grpFill/>
          </p:grpSpPr>
          <p:sp>
            <p:nvSpPr>
              <p:cNvPr id="361" name="Freeform 223">
                <a:extLst>
                  <a:ext uri="{FF2B5EF4-FFF2-40B4-BE49-F238E27FC236}">
                    <a16:creationId xmlns:a16="http://schemas.microsoft.com/office/drawing/2014/main" id="{52D951BC-F099-4E73-A78D-8FE967902121}"/>
                  </a:ext>
                </a:extLst>
              </p:cNvPr>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62" name="Freeform 224">
                <a:extLst>
                  <a:ext uri="{FF2B5EF4-FFF2-40B4-BE49-F238E27FC236}">
                    <a16:creationId xmlns:a16="http://schemas.microsoft.com/office/drawing/2014/main" id="{ED50DAC9-B8E7-4615-ABE5-F7FC3A1F7760}"/>
                  </a:ext>
                </a:extLst>
              </p:cNvPr>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63" name="Freeform 225">
                <a:extLst>
                  <a:ext uri="{FF2B5EF4-FFF2-40B4-BE49-F238E27FC236}">
                    <a16:creationId xmlns:a16="http://schemas.microsoft.com/office/drawing/2014/main" id="{FAAAA2C1-AB15-446F-A3FE-9EF043B960F7}"/>
                  </a:ext>
                </a:extLst>
              </p:cNvPr>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64" name="Freeform 226">
                <a:extLst>
                  <a:ext uri="{FF2B5EF4-FFF2-40B4-BE49-F238E27FC236}">
                    <a16:creationId xmlns:a16="http://schemas.microsoft.com/office/drawing/2014/main" id="{2EC01C5A-7991-4B97-9226-7E944AD6E2C8}"/>
                  </a:ext>
                </a:extLst>
              </p:cNvPr>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65" name="Freeform 227">
                <a:extLst>
                  <a:ext uri="{FF2B5EF4-FFF2-40B4-BE49-F238E27FC236}">
                    <a16:creationId xmlns:a16="http://schemas.microsoft.com/office/drawing/2014/main" id="{3922C7EB-B08B-4C3F-8B29-C4E19A4B31F4}"/>
                  </a:ext>
                </a:extLst>
              </p:cNvPr>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66" name="Freeform 228">
                <a:extLst>
                  <a:ext uri="{FF2B5EF4-FFF2-40B4-BE49-F238E27FC236}">
                    <a16:creationId xmlns:a16="http://schemas.microsoft.com/office/drawing/2014/main" id="{6F5D6303-8C20-4256-A626-B14EDB1DA366}"/>
                  </a:ext>
                </a:extLst>
              </p:cNvPr>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133" name="Freeform 229">
              <a:extLst>
                <a:ext uri="{FF2B5EF4-FFF2-40B4-BE49-F238E27FC236}">
                  <a16:creationId xmlns:a16="http://schemas.microsoft.com/office/drawing/2014/main" id="{65F5E1FF-8B46-4384-8416-17DED85AE363}"/>
                </a:ext>
              </a:extLst>
            </p:cNvPr>
            <p:cNvSpPr>
              <a:spLocks noChangeAspect="1"/>
            </p:cNvSpPr>
            <p:nvPr/>
          </p:nvSpPr>
          <p:spPr bwMode="gray">
            <a:xfrm>
              <a:off x="5129196" y="2823286"/>
              <a:ext cx="6361" cy="6985"/>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34" name="Freeform 230">
              <a:extLst>
                <a:ext uri="{FF2B5EF4-FFF2-40B4-BE49-F238E27FC236}">
                  <a16:creationId xmlns:a16="http://schemas.microsoft.com/office/drawing/2014/main" id="{24005246-A12D-43F1-AAE1-408501F874DD}"/>
                </a:ext>
              </a:extLst>
            </p:cNvPr>
            <p:cNvSpPr>
              <a:spLocks noChangeAspect="1"/>
            </p:cNvSpPr>
            <p:nvPr/>
          </p:nvSpPr>
          <p:spPr bwMode="gray">
            <a:xfrm>
              <a:off x="5467895" y="2189440"/>
              <a:ext cx="46115" cy="48892"/>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35" name="Freeform 231">
              <a:extLst>
                <a:ext uri="{FF2B5EF4-FFF2-40B4-BE49-F238E27FC236}">
                  <a16:creationId xmlns:a16="http://schemas.microsoft.com/office/drawing/2014/main" id="{80DD87FE-7E7B-4A12-B38E-AF97DC42E5BA}"/>
                </a:ext>
              </a:extLst>
            </p:cNvPr>
            <p:cNvSpPr>
              <a:spLocks noChangeAspect="1"/>
            </p:cNvSpPr>
            <p:nvPr/>
          </p:nvSpPr>
          <p:spPr bwMode="gray">
            <a:xfrm>
              <a:off x="5407470" y="2302938"/>
              <a:ext cx="46115" cy="34923"/>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36" name="Freeform 232">
              <a:extLst>
                <a:ext uri="{FF2B5EF4-FFF2-40B4-BE49-F238E27FC236}">
                  <a16:creationId xmlns:a16="http://schemas.microsoft.com/office/drawing/2014/main" id="{1092E2BA-C234-49B3-A3B3-3ECA867F4623}"/>
                </a:ext>
              </a:extLst>
            </p:cNvPr>
            <p:cNvSpPr>
              <a:spLocks noChangeAspect="1"/>
            </p:cNvSpPr>
            <p:nvPr/>
          </p:nvSpPr>
          <p:spPr bwMode="gray">
            <a:xfrm>
              <a:off x="5130786" y="2818048"/>
              <a:ext cx="14312" cy="5239"/>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37" name="Freeform 233">
              <a:extLst>
                <a:ext uri="{FF2B5EF4-FFF2-40B4-BE49-F238E27FC236}">
                  <a16:creationId xmlns:a16="http://schemas.microsoft.com/office/drawing/2014/main" id="{C472E541-2259-4359-A030-054D19ABBCD7}"/>
                </a:ext>
              </a:extLst>
            </p:cNvPr>
            <p:cNvSpPr>
              <a:spLocks noChangeAspect="1"/>
            </p:cNvSpPr>
            <p:nvPr/>
          </p:nvSpPr>
          <p:spPr bwMode="gray">
            <a:xfrm>
              <a:off x="4625121" y="1594008"/>
              <a:ext cx="965216" cy="1225786"/>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38" name="Freeform 234">
              <a:extLst>
                <a:ext uri="{FF2B5EF4-FFF2-40B4-BE49-F238E27FC236}">
                  <a16:creationId xmlns:a16="http://schemas.microsoft.com/office/drawing/2014/main" id="{7874558E-C8C3-4B68-8F8B-6A966D4B9390}"/>
                </a:ext>
              </a:extLst>
            </p:cNvPr>
            <p:cNvSpPr>
              <a:spLocks noChangeAspect="1"/>
            </p:cNvSpPr>
            <p:nvPr/>
          </p:nvSpPr>
          <p:spPr bwMode="gray">
            <a:xfrm>
              <a:off x="4939969" y="2344846"/>
              <a:ext cx="52475" cy="57623"/>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39" name="Freeform 235">
              <a:extLst>
                <a:ext uri="{FF2B5EF4-FFF2-40B4-BE49-F238E27FC236}">
                  <a16:creationId xmlns:a16="http://schemas.microsoft.com/office/drawing/2014/main" id="{DD745571-35DF-4426-A971-84D9BD320C64}"/>
                </a:ext>
              </a:extLst>
            </p:cNvPr>
            <p:cNvSpPr>
              <a:spLocks noChangeAspect="1"/>
            </p:cNvSpPr>
            <p:nvPr/>
          </p:nvSpPr>
          <p:spPr bwMode="gray">
            <a:xfrm>
              <a:off x="4695087" y="1848944"/>
              <a:ext cx="52475" cy="20954"/>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140" name="Group 236">
              <a:extLst>
                <a:ext uri="{FF2B5EF4-FFF2-40B4-BE49-F238E27FC236}">
                  <a16:creationId xmlns:a16="http://schemas.microsoft.com/office/drawing/2014/main" id="{AC188086-3DFC-49D1-AC9F-C63DE56420EE}"/>
                </a:ext>
              </a:extLst>
            </p:cNvPr>
            <p:cNvGrpSpPr>
              <a:grpSpLocks noChangeAspect="1"/>
            </p:cNvGrpSpPr>
            <p:nvPr/>
          </p:nvGrpSpPr>
          <p:grpSpPr bwMode="gray">
            <a:xfrm>
              <a:off x="4478828" y="4021134"/>
              <a:ext cx="809382" cy="1501675"/>
              <a:chOff x="1624" y="2350"/>
              <a:chExt cx="509" cy="860"/>
            </a:xfrm>
            <a:grpFill/>
          </p:grpSpPr>
          <p:sp>
            <p:nvSpPr>
              <p:cNvPr id="336" name="Freeform 237">
                <a:extLst>
                  <a:ext uri="{FF2B5EF4-FFF2-40B4-BE49-F238E27FC236}">
                    <a16:creationId xmlns:a16="http://schemas.microsoft.com/office/drawing/2014/main" id="{84CBFEF2-B885-4524-8C32-0705F2729E7A}"/>
                  </a:ext>
                </a:extLst>
              </p:cNvPr>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37" name="Freeform 238">
                <a:extLst>
                  <a:ext uri="{FF2B5EF4-FFF2-40B4-BE49-F238E27FC236}">
                    <a16:creationId xmlns:a16="http://schemas.microsoft.com/office/drawing/2014/main" id="{BF2AD089-593A-4515-88CF-FD0DF05F09C3}"/>
                  </a:ext>
                </a:extLst>
              </p:cNvPr>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38" name="Freeform 239">
                <a:extLst>
                  <a:ext uri="{FF2B5EF4-FFF2-40B4-BE49-F238E27FC236}">
                    <a16:creationId xmlns:a16="http://schemas.microsoft.com/office/drawing/2014/main" id="{B6CFA0FD-C894-4536-B261-053BC58B22D5}"/>
                  </a:ext>
                </a:extLst>
              </p:cNvPr>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39" name="Freeform 240">
                <a:extLst>
                  <a:ext uri="{FF2B5EF4-FFF2-40B4-BE49-F238E27FC236}">
                    <a16:creationId xmlns:a16="http://schemas.microsoft.com/office/drawing/2014/main" id="{1F5DD3C2-C3FF-498B-BCFE-2D6BE06956EC}"/>
                  </a:ext>
                </a:extLst>
              </p:cNvPr>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40" name="Freeform 241">
                <a:extLst>
                  <a:ext uri="{FF2B5EF4-FFF2-40B4-BE49-F238E27FC236}">
                    <a16:creationId xmlns:a16="http://schemas.microsoft.com/office/drawing/2014/main" id="{78AD1AB3-832B-4FF4-B9FF-AD5ACA7A48C1}"/>
                  </a:ext>
                </a:extLst>
              </p:cNvPr>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41" name="Freeform 242">
                <a:extLst>
                  <a:ext uri="{FF2B5EF4-FFF2-40B4-BE49-F238E27FC236}">
                    <a16:creationId xmlns:a16="http://schemas.microsoft.com/office/drawing/2014/main" id="{3DE63745-76EE-40C5-AFAD-A7C72197A46A}"/>
                  </a:ext>
                </a:extLst>
              </p:cNvPr>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42" name="Freeform 243">
                <a:extLst>
                  <a:ext uri="{FF2B5EF4-FFF2-40B4-BE49-F238E27FC236}">
                    <a16:creationId xmlns:a16="http://schemas.microsoft.com/office/drawing/2014/main" id="{18FE5A76-6E7F-4685-A07A-E876D401EB2A}"/>
                  </a:ext>
                </a:extLst>
              </p:cNvPr>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43" name="Freeform 244">
                <a:extLst>
                  <a:ext uri="{FF2B5EF4-FFF2-40B4-BE49-F238E27FC236}">
                    <a16:creationId xmlns:a16="http://schemas.microsoft.com/office/drawing/2014/main" id="{C6359C37-219D-437D-B9CB-7E51C6929B1C}"/>
                  </a:ext>
                </a:extLst>
              </p:cNvPr>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44" name="Freeform 245">
                <a:extLst>
                  <a:ext uri="{FF2B5EF4-FFF2-40B4-BE49-F238E27FC236}">
                    <a16:creationId xmlns:a16="http://schemas.microsoft.com/office/drawing/2014/main" id="{217DCE07-4C8E-4B20-8D87-B2D32349193F}"/>
                  </a:ext>
                </a:extLst>
              </p:cNvPr>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45" name="Freeform 246">
                <a:extLst>
                  <a:ext uri="{FF2B5EF4-FFF2-40B4-BE49-F238E27FC236}">
                    <a16:creationId xmlns:a16="http://schemas.microsoft.com/office/drawing/2014/main" id="{462F12C0-C546-4226-BAA6-67970AF5BC22}"/>
                  </a:ext>
                </a:extLst>
              </p:cNvPr>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46" name="Freeform 247">
                <a:extLst>
                  <a:ext uri="{FF2B5EF4-FFF2-40B4-BE49-F238E27FC236}">
                    <a16:creationId xmlns:a16="http://schemas.microsoft.com/office/drawing/2014/main" id="{E70D2B78-C613-450B-9B7B-59A5D0EAF637}"/>
                  </a:ext>
                </a:extLst>
              </p:cNvPr>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47" name="Freeform 248">
                <a:extLst>
                  <a:ext uri="{FF2B5EF4-FFF2-40B4-BE49-F238E27FC236}">
                    <a16:creationId xmlns:a16="http://schemas.microsoft.com/office/drawing/2014/main" id="{BB46F65D-0EA6-4426-9839-AE7323AA59E6}"/>
                  </a:ext>
                </a:extLst>
              </p:cNvPr>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48" name="Freeform 249">
                <a:extLst>
                  <a:ext uri="{FF2B5EF4-FFF2-40B4-BE49-F238E27FC236}">
                    <a16:creationId xmlns:a16="http://schemas.microsoft.com/office/drawing/2014/main" id="{AC368631-FA9F-4E41-967A-E9338D6E160F}"/>
                  </a:ext>
                </a:extLst>
              </p:cNvPr>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49" name="Freeform 250">
                <a:extLst>
                  <a:ext uri="{FF2B5EF4-FFF2-40B4-BE49-F238E27FC236}">
                    <a16:creationId xmlns:a16="http://schemas.microsoft.com/office/drawing/2014/main" id="{7C97E78F-3BFB-47C8-BAA8-E1B5C6DBB083}"/>
                  </a:ext>
                </a:extLst>
              </p:cNvPr>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50" name="Freeform 251">
                <a:extLst>
                  <a:ext uri="{FF2B5EF4-FFF2-40B4-BE49-F238E27FC236}">
                    <a16:creationId xmlns:a16="http://schemas.microsoft.com/office/drawing/2014/main" id="{627E4F80-080D-4C38-A2E6-AD5C2DAD39E8}"/>
                  </a:ext>
                </a:extLst>
              </p:cNvPr>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51" name="Freeform 252">
                <a:extLst>
                  <a:ext uri="{FF2B5EF4-FFF2-40B4-BE49-F238E27FC236}">
                    <a16:creationId xmlns:a16="http://schemas.microsoft.com/office/drawing/2014/main" id="{9B799D80-279C-450C-9AAD-FE937A5A11B8}"/>
                  </a:ext>
                </a:extLst>
              </p:cNvPr>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52" name="Freeform 253">
                <a:extLst>
                  <a:ext uri="{FF2B5EF4-FFF2-40B4-BE49-F238E27FC236}">
                    <a16:creationId xmlns:a16="http://schemas.microsoft.com/office/drawing/2014/main" id="{97E5BB6F-0306-423C-8404-B546D628B078}"/>
                  </a:ext>
                </a:extLst>
              </p:cNvPr>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53" name="Freeform 254">
                <a:extLst>
                  <a:ext uri="{FF2B5EF4-FFF2-40B4-BE49-F238E27FC236}">
                    <a16:creationId xmlns:a16="http://schemas.microsoft.com/office/drawing/2014/main" id="{46C1ECAC-3AEA-4A5F-A23E-91C2D6D09616}"/>
                  </a:ext>
                </a:extLst>
              </p:cNvPr>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54" name="Freeform 255">
                <a:extLst>
                  <a:ext uri="{FF2B5EF4-FFF2-40B4-BE49-F238E27FC236}">
                    <a16:creationId xmlns:a16="http://schemas.microsoft.com/office/drawing/2014/main" id="{63893BA6-04B6-48CA-8A74-99C5E6476D5F}"/>
                  </a:ext>
                </a:extLst>
              </p:cNvPr>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55" name="Freeform 256">
                <a:extLst>
                  <a:ext uri="{FF2B5EF4-FFF2-40B4-BE49-F238E27FC236}">
                    <a16:creationId xmlns:a16="http://schemas.microsoft.com/office/drawing/2014/main" id="{CD178AE0-DDAB-48DA-984A-5B7A8B42F110}"/>
                  </a:ext>
                </a:extLst>
              </p:cNvPr>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56" name="Freeform 257">
                <a:extLst>
                  <a:ext uri="{FF2B5EF4-FFF2-40B4-BE49-F238E27FC236}">
                    <a16:creationId xmlns:a16="http://schemas.microsoft.com/office/drawing/2014/main" id="{26841DF8-D697-408D-B59D-62FF769422E6}"/>
                  </a:ext>
                </a:extLst>
              </p:cNvPr>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57" name="Freeform 258">
                <a:extLst>
                  <a:ext uri="{FF2B5EF4-FFF2-40B4-BE49-F238E27FC236}">
                    <a16:creationId xmlns:a16="http://schemas.microsoft.com/office/drawing/2014/main" id="{9CCFCD20-D28C-4AE7-BCD6-EA062A6D8115}"/>
                  </a:ext>
                </a:extLst>
              </p:cNvPr>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58" name="Freeform 259">
                <a:extLst>
                  <a:ext uri="{FF2B5EF4-FFF2-40B4-BE49-F238E27FC236}">
                    <a16:creationId xmlns:a16="http://schemas.microsoft.com/office/drawing/2014/main" id="{EFFF1628-75F3-4021-A822-8D2930D55937}"/>
                  </a:ext>
                </a:extLst>
              </p:cNvPr>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59" name="Freeform 260">
                <a:extLst>
                  <a:ext uri="{FF2B5EF4-FFF2-40B4-BE49-F238E27FC236}">
                    <a16:creationId xmlns:a16="http://schemas.microsoft.com/office/drawing/2014/main" id="{0D2E58A6-E741-4D5C-AD27-05D8ABE068AD}"/>
                  </a:ext>
                </a:extLst>
              </p:cNvPr>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60" name="Freeform 261">
                <a:extLst>
                  <a:ext uri="{FF2B5EF4-FFF2-40B4-BE49-F238E27FC236}">
                    <a16:creationId xmlns:a16="http://schemas.microsoft.com/office/drawing/2014/main" id="{D03A0433-ED35-445D-8CA8-B2E00A101440}"/>
                  </a:ext>
                </a:extLst>
              </p:cNvPr>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141" name="Freeform 262">
              <a:extLst>
                <a:ext uri="{FF2B5EF4-FFF2-40B4-BE49-F238E27FC236}">
                  <a16:creationId xmlns:a16="http://schemas.microsoft.com/office/drawing/2014/main" id="{BB24FDE9-7DB9-4EDC-A512-4AB0A95F49EC}"/>
                </a:ext>
              </a:extLst>
            </p:cNvPr>
            <p:cNvSpPr>
              <a:spLocks noChangeAspect="1"/>
            </p:cNvSpPr>
            <p:nvPr/>
          </p:nvSpPr>
          <p:spPr bwMode="gray">
            <a:xfrm>
              <a:off x="4369109" y="3970497"/>
              <a:ext cx="74737" cy="82069"/>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42" name="Freeform 263">
              <a:extLst>
                <a:ext uri="{FF2B5EF4-FFF2-40B4-BE49-F238E27FC236}">
                  <a16:creationId xmlns:a16="http://schemas.microsoft.com/office/drawing/2014/main" id="{7718D099-4F81-435C-A046-8433AE7E13EB}"/>
                </a:ext>
              </a:extLst>
            </p:cNvPr>
            <p:cNvSpPr>
              <a:spLocks noChangeAspect="1"/>
            </p:cNvSpPr>
            <p:nvPr/>
          </p:nvSpPr>
          <p:spPr bwMode="gray">
            <a:xfrm>
              <a:off x="4448616" y="4075265"/>
              <a:ext cx="101769" cy="47146"/>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43" name="Freeform 264">
              <a:extLst>
                <a:ext uri="{FF2B5EF4-FFF2-40B4-BE49-F238E27FC236}">
                  <a16:creationId xmlns:a16="http://schemas.microsoft.com/office/drawing/2014/main" id="{8369F605-7CE3-40DD-AF38-68AA47D608C8}"/>
                </a:ext>
              </a:extLst>
            </p:cNvPr>
            <p:cNvSpPr>
              <a:spLocks noChangeAspect="1"/>
            </p:cNvSpPr>
            <p:nvPr/>
          </p:nvSpPr>
          <p:spPr bwMode="gray">
            <a:xfrm>
              <a:off x="4288012" y="3914620"/>
              <a:ext cx="68377" cy="82069"/>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44" name="Freeform 265">
              <a:extLst>
                <a:ext uri="{FF2B5EF4-FFF2-40B4-BE49-F238E27FC236}">
                  <a16:creationId xmlns:a16="http://schemas.microsoft.com/office/drawing/2014/main" id="{774B1253-59DF-4846-BF21-422CC0D74453}"/>
                </a:ext>
              </a:extLst>
            </p:cNvPr>
            <p:cNvSpPr>
              <a:spLocks noChangeAspect="1"/>
            </p:cNvSpPr>
            <p:nvPr/>
          </p:nvSpPr>
          <p:spPr bwMode="gray">
            <a:xfrm>
              <a:off x="4340487" y="3902397"/>
              <a:ext cx="19082" cy="506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45" name="Freeform 266">
              <a:extLst>
                <a:ext uri="{FF2B5EF4-FFF2-40B4-BE49-F238E27FC236}">
                  <a16:creationId xmlns:a16="http://schemas.microsoft.com/office/drawing/2014/main" id="{473117CF-8DD2-4346-B163-037CE1F568E7}"/>
                </a:ext>
              </a:extLst>
            </p:cNvPr>
            <p:cNvSpPr>
              <a:spLocks noChangeAspect="1"/>
            </p:cNvSpPr>
            <p:nvPr/>
          </p:nvSpPr>
          <p:spPr bwMode="gray">
            <a:xfrm>
              <a:off x="4326175" y="3982719"/>
              <a:ext cx="39754" cy="24446"/>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46" name="Freeform 267">
              <a:extLst>
                <a:ext uri="{FF2B5EF4-FFF2-40B4-BE49-F238E27FC236}">
                  <a16:creationId xmlns:a16="http://schemas.microsoft.com/office/drawing/2014/main" id="{93B97B70-8045-47A1-A8E6-17442B1C135C}"/>
                </a:ext>
              </a:extLst>
            </p:cNvPr>
            <p:cNvSpPr>
              <a:spLocks noChangeAspect="1"/>
            </p:cNvSpPr>
            <p:nvPr/>
          </p:nvSpPr>
          <p:spPr bwMode="gray">
            <a:xfrm>
              <a:off x="4399321" y="4045580"/>
              <a:ext cx="57245" cy="55876"/>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47" name="Freeform 268">
              <a:extLst>
                <a:ext uri="{FF2B5EF4-FFF2-40B4-BE49-F238E27FC236}">
                  <a16:creationId xmlns:a16="http://schemas.microsoft.com/office/drawing/2014/main" id="{02626C47-DB51-495A-8610-3206B5FD3C6A}"/>
                </a:ext>
              </a:extLst>
            </p:cNvPr>
            <p:cNvSpPr>
              <a:spLocks noChangeAspect="1"/>
            </p:cNvSpPr>
            <p:nvPr/>
          </p:nvSpPr>
          <p:spPr bwMode="gray">
            <a:xfrm>
              <a:off x="4337306" y="3951289"/>
              <a:ext cx="106540" cy="59369"/>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48" name="Freeform 269">
              <a:extLst>
                <a:ext uri="{FF2B5EF4-FFF2-40B4-BE49-F238E27FC236}">
                  <a16:creationId xmlns:a16="http://schemas.microsoft.com/office/drawing/2014/main" id="{43442D1C-8235-4314-AF87-041A2C42B675}"/>
                </a:ext>
              </a:extLst>
            </p:cNvPr>
            <p:cNvSpPr>
              <a:spLocks noChangeAspect="1"/>
            </p:cNvSpPr>
            <p:nvPr/>
          </p:nvSpPr>
          <p:spPr bwMode="gray">
            <a:xfrm>
              <a:off x="3855493" y="3602062"/>
              <a:ext cx="526337" cy="377165"/>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149" name="Group 270">
              <a:extLst>
                <a:ext uri="{FF2B5EF4-FFF2-40B4-BE49-F238E27FC236}">
                  <a16:creationId xmlns:a16="http://schemas.microsoft.com/office/drawing/2014/main" id="{AAC36FB1-9D31-45ED-915E-D7914CA16146}"/>
                </a:ext>
              </a:extLst>
            </p:cNvPr>
            <p:cNvGrpSpPr>
              <a:grpSpLocks noChangeAspect="1"/>
            </p:cNvGrpSpPr>
            <p:nvPr/>
          </p:nvGrpSpPr>
          <p:grpSpPr bwMode="gray">
            <a:xfrm>
              <a:off x="2976146" y="2285477"/>
              <a:ext cx="1757105" cy="1480721"/>
              <a:chOff x="679" y="1356"/>
              <a:chExt cx="1105" cy="848"/>
            </a:xfrm>
            <a:grpFill/>
          </p:grpSpPr>
          <p:grpSp>
            <p:nvGrpSpPr>
              <p:cNvPr id="324" name="Group 271">
                <a:extLst>
                  <a:ext uri="{FF2B5EF4-FFF2-40B4-BE49-F238E27FC236}">
                    <a16:creationId xmlns:a16="http://schemas.microsoft.com/office/drawing/2014/main" id="{A2DEDB1D-0377-4DAE-9BE1-0B524A28B3D7}"/>
                  </a:ext>
                </a:extLst>
              </p:cNvPr>
              <p:cNvGrpSpPr>
                <a:grpSpLocks noChangeAspect="1"/>
              </p:cNvGrpSpPr>
              <p:nvPr/>
            </p:nvGrpSpPr>
            <p:grpSpPr bwMode="gray">
              <a:xfrm>
                <a:off x="679" y="1356"/>
                <a:ext cx="411" cy="413"/>
                <a:chOff x="679" y="1356"/>
                <a:chExt cx="411" cy="413"/>
              </a:xfrm>
              <a:grpFill/>
            </p:grpSpPr>
            <p:sp>
              <p:nvSpPr>
                <p:cNvPr id="331" name="Freeform 272">
                  <a:extLst>
                    <a:ext uri="{FF2B5EF4-FFF2-40B4-BE49-F238E27FC236}">
                      <a16:creationId xmlns:a16="http://schemas.microsoft.com/office/drawing/2014/main" id="{1E42DC39-F1D4-4CA9-B01F-0D3193219DF4}"/>
                    </a:ext>
                  </a:extLst>
                </p:cNvPr>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32" name="Freeform 273">
                  <a:extLst>
                    <a:ext uri="{FF2B5EF4-FFF2-40B4-BE49-F238E27FC236}">
                      <a16:creationId xmlns:a16="http://schemas.microsoft.com/office/drawing/2014/main" id="{832BA103-4B11-49DA-90CC-0BEE5270226B}"/>
                    </a:ext>
                  </a:extLst>
                </p:cNvPr>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33" name="Freeform 274">
                  <a:extLst>
                    <a:ext uri="{FF2B5EF4-FFF2-40B4-BE49-F238E27FC236}">
                      <a16:creationId xmlns:a16="http://schemas.microsoft.com/office/drawing/2014/main" id="{B0F6A945-42E2-4189-8252-C2AF9690DA45}"/>
                    </a:ext>
                  </a:extLst>
                </p:cNvPr>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34" name="Freeform 275">
                  <a:extLst>
                    <a:ext uri="{FF2B5EF4-FFF2-40B4-BE49-F238E27FC236}">
                      <a16:creationId xmlns:a16="http://schemas.microsoft.com/office/drawing/2014/main" id="{56D46FDD-E400-4725-95C6-16907986273B}"/>
                    </a:ext>
                  </a:extLst>
                </p:cNvPr>
                <p:cNvSpPr>
                  <a:spLocks noChangeAspect="1"/>
                </p:cNvSpPr>
                <p:nvPr/>
              </p:nvSpPr>
              <p:spPr bwMode="gray">
                <a:xfrm>
                  <a:off x="679"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35" name="Freeform 276">
                  <a:extLst>
                    <a:ext uri="{FF2B5EF4-FFF2-40B4-BE49-F238E27FC236}">
                      <a16:creationId xmlns:a16="http://schemas.microsoft.com/office/drawing/2014/main" id="{DDBEF9D1-7D2D-48AA-AE5F-47CFC6B734D4}"/>
                    </a:ext>
                  </a:extLst>
                </p:cNvPr>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grpSp>
            <p:nvGrpSpPr>
              <p:cNvPr id="325" name="Group 277">
                <a:extLst>
                  <a:ext uri="{FF2B5EF4-FFF2-40B4-BE49-F238E27FC236}">
                    <a16:creationId xmlns:a16="http://schemas.microsoft.com/office/drawing/2014/main" id="{2C59D0C5-B948-4E41-9372-1FE416590347}"/>
                  </a:ext>
                </a:extLst>
              </p:cNvPr>
              <p:cNvGrpSpPr>
                <a:grpSpLocks noChangeAspect="1"/>
              </p:cNvGrpSpPr>
              <p:nvPr/>
            </p:nvGrpSpPr>
            <p:grpSpPr bwMode="gray">
              <a:xfrm>
                <a:off x="1149" y="1865"/>
                <a:ext cx="635" cy="339"/>
                <a:chOff x="1149" y="1865"/>
                <a:chExt cx="635" cy="339"/>
              </a:xfrm>
              <a:grpFill/>
            </p:grpSpPr>
            <p:sp>
              <p:nvSpPr>
                <p:cNvPr id="326" name="Freeform 278">
                  <a:extLst>
                    <a:ext uri="{FF2B5EF4-FFF2-40B4-BE49-F238E27FC236}">
                      <a16:creationId xmlns:a16="http://schemas.microsoft.com/office/drawing/2014/main" id="{1550A9F8-4CF5-47BE-A48D-A5E2DE41BC7E}"/>
                    </a:ext>
                  </a:extLst>
                </p:cNvPr>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27" name="Freeform 279">
                  <a:extLst>
                    <a:ext uri="{FF2B5EF4-FFF2-40B4-BE49-F238E27FC236}">
                      <a16:creationId xmlns:a16="http://schemas.microsoft.com/office/drawing/2014/main" id="{DC5A6399-C68C-449A-AD74-08D15B22DFB8}"/>
                    </a:ext>
                  </a:extLst>
                </p:cNvPr>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28" name="Freeform 280">
                  <a:extLst>
                    <a:ext uri="{FF2B5EF4-FFF2-40B4-BE49-F238E27FC236}">
                      <a16:creationId xmlns:a16="http://schemas.microsoft.com/office/drawing/2014/main" id="{85AFDADF-DF27-43B1-9C5E-64DAFB55A608}"/>
                    </a:ext>
                  </a:extLst>
                </p:cNvPr>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29" name="Freeform 281">
                  <a:extLst>
                    <a:ext uri="{FF2B5EF4-FFF2-40B4-BE49-F238E27FC236}">
                      <a16:creationId xmlns:a16="http://schemas.microsoft.com/office/drawing/2014/main" id="{9D837596-DF71-427F-B38D-962EF478D156}"/>
                    </a:ext>
                  </a:extLst>
                </p:cNvPr>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30" name="Freeform 282">
                  <a:extLst>
                    <a:ext uri="{FF2B5EF4-FFF2-40B4-BE49-F238E27FC236}">
                      <a16:creationId xmlns:a16="http://schemas.microsoft.com/office/drawing/2014/main" id="{7BC0E86F-51CF-474D-877E-F282F79E6D8B}"/>
                    </a:ext>
                  </a:extLst>
                </p:cNvPr>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grpSp>
        <p:grpSp>
          <p:nvGrpSpPr>
            <p:cNvPr id="150" name="Group 283">
              <a:extLst>
                <a:ext uri="{FF2B5EF4-FFF2-40B4-BE49-F238E27FC236}">
                  <a16:creationId xmlns:a16="http://schemas.microsoft.com/office/drawing/2014/main" id="{3FD98CFC-2A5D-47F2-8266-4A59D06AD5C0}"/>
                </a:ext>
              </a:extLst>
            </p:cNvPr>
            <p:cNvGrpSpPr>
              <a:grpSpLocks noChangeAspect="1"/>
            </p:cNvGrpSpPr>
            <p:nvPr/>
          </p:nvGrpSpPr>
          <p:grpSpPr bwMode="gray">
            <a:xfrm>
              <a:off x="3437287" y="1594008"/>
              <a:ext cx="1540846" cy="1784549"/>
              <a:chOff x="969" y="960"/>
              <a:chExt cx="969" cy="1022"/>
            </a:xfrm>
            <a:grpFill/>
          </p:grpSpPr>
          <p:sp>
            <p:nvSpPr>
              <p:cNvPr id="295" name="Freeform 284">
                <a:extLst>
                  <a:ext uri="{FF2B5EF4-FFF2-40B4-BE49-F238E27FC236}">
                    <a16:creationId xmlns:a16="http://schemas.microsoft.com/office/drawing/2014/main" id="{7060D1F4-5CC9-4D68-842E-AA9068222159}"/>
                  </a:ext>
                </a:extLst>
              </p:cNvPr>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96" name="Freeform 285">
                <a:extLst>
                  <a:ext uri="{FF2B5EF4-FFF2-40B4-BE49-F238E27FC236}">
                    <a16:creationId xmlns:a16="http://schemas.microsoft.com/office/drawing/2014/main" id="{5CF72291-067D-4E24-9504-C0768A8A0184}"/>
                  </a:ext>
                </a:extLst>
              </p:cNvPr>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97" name="Freeform 286">
                <a:extLst>
                  <a:ext uri="{FF2B5EF4-FFF2-40B4-BE49-F238E27FC236}">
                    <a16:creationId xmlns:a16="http://schemas.microsoft.com/office/drawing/2014/main" id="{20E244AE-4D3B-4C9A-843B-910A045CDB1F}"/>
                  </a:ext>
                </a:extLst>
              </p:cNvPr>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98" name="Freeform 287">
                <a:extLst>
                  <a:ext uri="{FF2B5EF4-FFF2-40B4-BE49-F238E27FC236}">
                    <a16:creationId xmlns:a16="http://schemas.microsoft.com/office/drawing/2014/main" id="{CDD86E25-D1E1-48F7-B023-E29CEDAEB6DB}"/>
                  </a:ext>
                </a:extLst>
              </p:cNvPr>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99" name="Freeform 288">
                <a:extLst>
                  <a:ext uri="{FF2B5EF4-FFF2-40B4-BE49-F238E27FC236}">
                    <a16:creationId xmlns:a16="http://schemas.microsoft.com/office/drawing/2014/main" id="{26F8878C-8704-4085-B769-F31A57F03A44}"/>
                  </a:ext>
                </a:extLst>
              </p:cNvPr>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00" name="Freeform 289">
                <a:extLst>
                  <a:ext uri="{FF2B5EF4-FFF2-40B4-BE49-F238E27FC236}">
                    <a16:creationId xmlns:a16="http://schemas.microsoft.com/office/drawing/2014/main" id="{0AA15D9E-21AF-4A7A-B479-B93514318285}"/>
                  </a:ext>
                </a:extLst>
              </p:cNvPr>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01" name="Freeform 290">
                <a:extLst>
                  <a:ext uri="{FF2B5EF4-FFF2-40B4-BE49-F238E27FC236}">
                    <a16:creationId xmlns:a16="http://schemas.microsoft.com/office/drawing/2014/main" id="{674FFCA9-6A40-4389-8880-12FC82ABE773}"/>
                  </a:ext>
                </a:extLst>
              </p:cNvPr>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02" name="Freeform 291">
                <a:extLst>
                  <a:ext uri="{FF2B5EF4-FFF2-40B4-BE49-F238E27FC236}">
                    <a16:creationId xmlns:a16="http://schemas.microsoft.com/office/drawing/2014/main" id="{EF657CC0-20C3-4D39-A58D-6CFD51FA5FED}"/>
                  </a:ext>
                </a:extLst>
              </p:cNvPr>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03" name="Freeform 292">
                <a:extLst>
                  <a:ext uri="{FF2B5EF4-FFF2-40B4-BE49-F238E27FC236}">
                    <a16:creationId xmlns:a16="http://schemas.microsoft.com/office/drawing/2014/main" id="{1232B89E-D8BA-4AD9-B766-7473539C349D}"/>
                  </a:ext>
                </a:extLst>
              </p:cNvPr>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04" name="Freeform 293">
                <a:extLst>
                  <a:ext uri="{FF2B5EF4-FFF2-40B4-BE49-F238E27FC236}">
                    <a16:creationId xmlns:a16="http://schemas.microsoft.com/office/drawing/2014/main" id="{B71EC8E7-953C-4C5B-AC66-1A3B122C723F}"/>
                  </a:ext>
                </a:extLst>
              </p:cNvPr>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05" name="Freeform 294">
                <a:extLst>
                  <a:ext uri="{FF2B5EF4-FFF2-40B4-BE49-F238E27FC236}">
                    <a16:creationId xmlns:a16="http://schemas.microsoft.com/office/drawing/2014/main" id="{F51A2731-2E5C-467F-8A77-C723D57FDD1C}"/>
                  </a:ext>
                </a:extLst>
              </p:cNvPr>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06" name="Freeform 295">
                <a:extLst>
                  <a:ext uri="{FF2B5EF4-FFF2-40B4-BE49-F238E27FC236}">
                    <a16:creationId xmlns:a16="http://schemas.microsoft.com/office/drawing/2014/main" id="{DAC278B1-33E7-4F9B-B9E2-A0B2D79CEF81}"/>
                  </a:ext>
                </a:extLst>
              </p:cNvPr>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07" name="Freeform 296">
                <a:extLst>
                  <a:ext uri="{FF2B5EF4-FFF2-40B4-BE49-F238E27FC236}">
                    <a16:creationId xmlns:a16="http://schemas.microsoft.com/office/drawing/2014/main" id="{81895FDB-792A-40BE-9C0F-E6EFC7BB2C14}"/>
                  </a:ext>
                </a:extLst>
              </p:cNvPr>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08" name="Freeform 297">
                <a:extLst>
                  <a:ext uri="{FF2B5EF4-FFF2-40B4-BE49-F238E27FC236}">
                    <a16:creationId xmlns:a16="http://schemas.microsoft.com/office/drawing/2014/main" id="{883C88FC-8CFD-47B3-832C-E892AB347422}"/>
                  </a:ext>
                </a:extLst>
              </p:cNvPr>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09" name="Freeform 298">
                <a:extLst>
                  <a:ext uri="{FF2B5EF4-FFF2-40B4-BE49-F238E27FC236}">
                    <a16:creationId xmlns:a16="http://schemas.microsoft.com/office/drawing/2014/main" id="{09D4374C-ADD8-4DB3-A0B9-1659F41B505A}"/>
                  </a:ext>
                </a:extLst>
              </p:cNvPr>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10" name="Freeform 299">
                <a:extLst>
                  <a:ext uri="{FF2B5EF4-FFF2-40B4-BE49-F238E27FC236}">
                    <a16:creationId xmlns:a16="http://schemas.microsoft.com/office/drawing/2014/main" id="{13CB2D7D-8C2C-4DFA-BEC1-EDC477875155}"/>
                  </a:ext>
                </a:extLst>
              </p:cNvPr>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11" name="Freeform 300">
                <a:extLst>
                  <a:ext uri="{FF2B5EF4-FFF2-40B4-BE49-F238E27FC236}">
                    <a16:creationId xmlns:a16="http://schemas.microsoft.com/office/drawing/2014/main" id="{DE86B3AF-D18C-4FF5-8D6C-3CF7B710EA76}"/>
                  </a:ext>
                </a:extLst>
              </p:cNvPr>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12" name="Freeform 301">
                <a:extLst>
                  <a:ext uri="{FF2B5EF4-FFF2-40B4-BE49-F238E27FC236}">
                    <a16:creationId xmlns:a16="http://schemas.microsoft.com/office/drawing/2014/main" id="{222300B9-C752-41AF-A641-D996E616F3DC}"/>
                  </a:ext>
                </a:extLst>
              </p:cNvPr>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13" name="Freeform 302">
                <a:extLst>
                  <a:ext uri="{FF2B5EF4-FFF2-40B4-BE49-F238E27FC236}">
                    <a16:creationId xmlns:a16="http://schemas.microsoft.com/office/drawing/2014/main" id="{B2AFF4B8-2151-41CC-B6F7-42CAF71DEBC7}"/>
                  </a:ext>
                </a:extLst>
              </p:cNvPr>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14" name="Freeform 303">
                <a:extLst>
                  <a:ext uri="{FF2B5EF4-FFF2-40B4-BE49-F238E27FC236}">
                    <a16:creationId xmlns:a16="http://schemas.microsoft.com/office/drawing/2014/main" id="{F50C4351-7EF7-4F5C-BF57-E5124987C748}"/>
                  </a:ext>
                </a:extLst>
              </p:cNvPr>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15" name="Freeform 304">
                <a:extLst>
                  <a:ext uri="{FF2B5EF4-FFF2-40B4-BE49-F238E27FC236}">
                    <a16:creationId xmlns:a16="http://schemas.microsoft.com/office/drawing/2014/main" id="{DABDF1F7-D8AA-45C9-9A23-42959FD0CBBF}"/>
                  </a:ext>
                </a:extLst>
              </p:cNvPr>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16" name="Freeform 305">
                <a:extLst>
                  <a:ext uri="{FF2B5EF4-FFF2-40B4-BE49-F238E27FC236}">
                    <a16:creationId xmlns:a16="http://schemas.microsoft.com/office/drawing/2014/main" id="{0FC969E9-14C4-41F7-A40B-CB64A709CBF4}"/>
                  </a:ext>
                </a:extLst>
              </p:cNvPr>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17" name="Freeform 306">
                <a:extLst>
                  <a:ext uri="{FF2B5EF4-FFF2-40B4-BE49-F238E27FC236}">
                    <a16:creationId xmlns:a16="http://schemas.microsoft.com/office/drawing/2014/main" id="{3760472B-5218-4AEA-AE4D-C96158CFCBE1}"/>
                  </a:ext>
                </a:extLst>
              </p:cNvPr>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18" name="Freeform 307">
                <a:extLst>
                  <a:ext uri="{FF2B5EF4-FFF2-40B4-BE49-F238E27FC236}">
                    <a16:creationId xmlns:a16="http://schemas.microsoft.com/office/drawing/2014/main" id="{AD4E328D-FDBC-444F-B65E-AB6C80D5B84E}"/>
                  </a:ext>
                </a:extLst>
              </p:cNvPr>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19" name="Freeform 308">
                <a:extLst>
                  <a:ext uri="{FF2B5EF4-FFF2-40B4-BE49-F238E27FC236}">
                    <a16:creationId xmlns:a16="http://schemas.microsoft.com/office/drawing/2014/main" id="{C987DE48-A713-4807-B145-3F934FC73C21}"/>
                  </a:ext>
                </a:extLst>
              </p:cNvPr>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20" name="Freeform 309">
                <a:extLst>
                  <a:ext uri="{FF2B5EF4-FFF2-40B4-BE49-F238E27FC236}">
                    <a16:creationId xmlns:a16="http://schemas.microsoft.com/office/drawing/2014/main" id="{0DCFAC8D-72C5-4611-9451-1948817ACF47}"/>
                  </a:ext>
                </a:extLst>
              </p:cNvPr>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21" name="Freeform 310">
                <a:extLst>
                  <a:ext uri="{FF2B5EF4-FFF2-40B4-BE49-F238E27FC236}">
                    <a16:creationId xmlns:a16="http://schemas.microsoft.com/office/drawing/2014/main" id="{15E97A33-E083-46C2-8595-880470102163}"/>
                  </a:ext>
                </a:extLst>
              </p:cNvPr>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22" name="Freeform 311">
                <a:extLst>
                  <a:ext uri="{FF2B5EF4-FFF2-40B4-BE49-F238E27FC236}">
                    <a16:creationId xmlns:a16="http://schemas.microsoft.com/office/drawing/2014/main" id="{BDBCE46C-382D-44A3-85F1-E3208732FD8E}"/>
                  </a:ext>
                </a:extLst>
              </p:cNvPr>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323" name="Freeform 312">
                <a:extLst>
                  <a:ext uri="{FF2B5EF4-FFF2-40B4-BE49-F238E27FC236}">
                    <a16:creationId xmlns:a16="http://schemas.microsoft.com/office/drawing/2014/main" id="{F04CA30D-A6C0-4A41-8CE4-446650B3AF87}"/>
                  </a:ext>
                </a:extLst>
              </p:cNvPr>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151" name="Freeform 313">
              <a:extLst>
                <a:ext uri="{FF2B5EF4-FFF2-40B4-BE49-F238E27FC236}">
                  <a16:creationId xmlns:a16="http://schemas.microsoft.com/office/drawing/2014/main" id="{BA94B0EA-E5D1-4B9D-B8B2-7D7CB9C4A1B5}"/>
                </a:ext>
              </a:extLst>
            </p:cNvPr>
            <p:cNvSpPr>
              <a:spLocks noChangeAspect="1"/>
            </p:cNvSpPr>
            <p:nvPr/>
          </p:nvSpPr>
          <p:spPr bwMode="gray">
            <a:xfrm rot="21085610">
              <a:off x="4534484" y="3703338"/>
              <a:ext cx="12721" cy="6985"/>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52" name="Freeform 314">
              <a:extLst>
                <a:ext uri="{FF2B5EF4-FFF2-40B4-BE49-F238E27FC236}">
                  <a16:creationId xmlns:a16="http://schemas.microsoft.com/office/drawing/2014/main" id="{9AFCA6BA-D67F-4ADC-B956-DD64C8AE9358}"/>
                </a:ext>
              </a:extLst>
            </p:cNvPr>
            <p:cNvSpPr>
              <a:spLocks noChangeAspect="1"/>
            </p:cNvSpPr>
            <p:nvPr/>
          </p:nvSpPr>
          <p:spPr bwMode="gray">
            <a:xfrm rot="21085610">
              <a:off x="4555155" y="3705084"/>
              <a:ext cx="1591" cy="17461"/>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53" name="Freeform 315">
              <a:extLst>
                <a:ext uri="{FF2B5EF4-FFF2-40B4-BE49-F238E27FC236}">
                  <a16:creationId xmlns:a16="http://schemas.microsoft.com/office/drawing/2014/main" id="{E074528D-35C3-46E6-9065-5012286F24AE}"/>
                </a:ext>
              </a:extLst>
            </p:cNvPr>
            <p:cNvSpPr>
              <a:spLocks noChangeAspect="1"/>
            </p:cNvSpPr>
            <p:nvPr/>
          </p:nvSpPr>
          <p:spPr bwMode="gray">
            <a:xfrm rot="21085610">
              <a:off x="4555155" y="3745245"/>
              <a:ext cx="3180" cy="1747"/>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54" name="Freeform 316">
              <a:extLst>
                <a:ext uri="{FF2B5EF4-FFF2-40B4-BE49-F238E27FC236}">
                  <a16:creationId xmlns:a16="http://schemas.microsoft.com/office/drawing/2014/main" id="{082383BD-27FE-4A10-8EF5-610BCD7706BE}"/>
                </a:ext>
              </a:extLst>
            </p:cNvPr>
            <p:cNvSpPr>
              <a:spLocks noChangeAspect="1"/>
            </p:cNvSpPr>
            <p:nvPr/>
          </p:nvSpPr>
          <p:spPr bwMode="gray">
            <a:xfrm rot="21085610">
              <a:off x="4547205" y="3743499"/>
              <a:ext cx="6361" cy="20954"/>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55" name="Freeform 317">
              <a:extLst>
                <a:ext uri="{FF2B5EF4-FFF2-40B4-BE49-F238E27FC236}">
                  <a16:creationId xmlns:a16="http://schemas.microsoft.com/office/drawing/2014/main" id="{95062BA9-2709-45FF-87D2-C25471FCD47F}"/>
                </a:ext>
              </a:extLst>
            </p:cNvPr>
            <p:cNvSpPr>
              <a:spLocks noChangeAspect="1"/>
            </p:cNvSpPr>
            <p:nvPr/>
          </p:nvSpPr>
          <p:spPr bwMode="gray">
            <a:xfrm rot="21085610">
              <a:off x="4555155" y="3767945"/>
              <a:ext cx="1591" cy="10477"/>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56" name="Freeform 318">
              <a:extLst>
                <a:ext uri="{FF2B5EF4-FFF2-40B4-BE49-F238E27FC236}">
                  <a16:creationId xmlns:a16="http://schemas.microsoft.com/office/drawing/2014/main" id="{AFF61007-A4A1-405C-90A1-13493148E77E}"/>
                </a:ext>
              </a:extLst>
            </p:cNvPr>
            <p:cNvSpPr>
              <a:spLocks noChangeAspect="1"/>
            </p:cNvSpPr>
            <p:nvPr/>
          </p:nvSpPr>
          <p:spPr bwMode="gray">
            <a:xfrm rot="21085610">
              <a:off x="4569467" y="3738260"/>
              <a:ext cx="1591" cy="13969"/>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57" name="Freeform 319">
              <a:extLst>
                <a:ext uri="{FF2B5EF4-FFF2-40B4-BE49-F238E27FC236}">
                  <a16:creationId xmlns:a16="http://schemas.microsoft.com/office/drawing/2014/main" id="{BA5DDE70-6F6B-4A23-A2F0-6BD35B0F1B94}"/>
                </a:ext>
              </a:extLst>
            </p:cNvPr>
            <p:cNvSpPr>
              <a:spLocks noChangeAspect="1"/>
            </p:cNvSpPr>
            <p:nvPr/>
          </p:nvSpPr>
          <p:spPr bwMode="gray">
            <a:xfrm rot="21085610">
              <a:off x="4577417" y="3750484"/>
              <a:ext cx="4771" cy="15716"/>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58" name="Freeform 320">
              <a:extLst>
                <a:ext uri="{FF2B5EF4-FFF2-40B4-BE49-F238E27FC236}">
                  <a16:creationId xmlns:a16="http://schemas.microsoft.com/office/drawing/2014/main" id="{814DD3B6-C5A8-4A67-9A90-9D81883EEE37}"/>
                </a:ext>
              </a:extLst>
            </p:cNvPr>
            <p:cNvSpPr>
              <a:spLocks noChangeAspect="1"/>
            </p:cNvSpPr>
            <p:nvPr/>
          </p:nvSpPr>
          <p:spPr bwMode="gray">
            <a:xfrm rot="21085610">
              <a:off x="4591729" y="3762706"/>
              <a:ext cx="3180" cy="3492"/>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59" name="Freeform 321">
              <a:extLst>
                <a:ext uri="{FF2B5EF4-FFF2-40B4-BE49-F238E27FC236}">
                  <a16:creationId xmlns:a16="http://schemas.microsoft.com/office/drawing/2014/main" id="{9DC54114-850E-4C75-AC3F-8A7754A6B04F}"/>
                </a:ext>
              </a:extLst>
            </p:cNvPr>
            <p:cNvSpPr>
              <a:spLocks noChangeAspect="1"/>
            </p:cNvSpPr>
            <p:nvPr/>
          </p:nvSpPr>
          <p:spPr bwMode="gray">
            <a:xfrm rot="21085610">
              <a:off x="4585368" y="3778422"/>
              <a:ext cx="4771" cy="17461"/>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60" name="Freeform 322">
              <a:extLst>
                <a:ext uri="{FF2B5EF4-FFF2-40B4-BE49-F238E27FC236}">
                  <a16:creationId xmlns:a16="http://schemas.microsoft.com/office/drawing/2014/main" id="{C2CA0AE5-EA9D-4E63-A15E-EBD14AD708EE}"/>
                </a:ext>
              </a:extLst>
            </p:cNvPr>
            <p:cNvSpPr>
              <a:spLocks noChangeAspect="1"/>
            </p:cNvSpPr>
            <p:nvPr/>
          </p:nvSpPr>
          <p:spPr bwMode="gray">
            <a:xfrm rot="21085610">
              <a:off x="4599679" y="3794137"/>
              <a:ext cx="4771" cy="15716"/>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61" name="Freeform 323">
              <a:extLst>
                <a:ext uri="{FF2B5EF4-FFF2-40B4-BE49-F238E27FC236}">
                  <a16:creationId xmlns:a16="http://schemas.microsoft.com/office/drawing/2014/main" id="{77A4B639-6AEE-463C-8C57-6D80E843F11A}"/>
                </a:ext>
              </a:extLst>
            </p:cNvPr>
            <p:cNvSpPr>
              <a:spLocks noChangeAspect="1"/>
            </p:cNvSpPr>
            <p:nvPr/>
          </p:nvSpPr>
          <p:spPr bwMode="gray">
            <a:xfrm rot="21085610">
              <a:off x="4612400" y="3804613"/>
              <a:ext cx="4771" cy="1747"/>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62" name="Freeform 324">
              <a:extLst>
                <a:ext uri="{FF2B5EF4-FFF2-40B4-BE49-F238E27FC236}">
                  <a16:creationId xmlns:a16="http://schemas.microsoft.com/office/drawing/2014/main" id="{0B055280-C485-42DE-AE34-47E8DD580DF2}"/>
                </a:ext>
              </a:extLst>
            </p:cNvPr>
            <p:cNvSpPr>
              <a:spLocks noChangeAspect="1"/>
            </p:cNvSpPr>
            <p:nvPr/>
          </p:nvSpPr>
          <p:spPr bwMode="gray">
            <a:xfrm rot="21085610">
              <a:off x="4623532" y="3811598"/>
              <a:ext cx="9541" cy="6985"/>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63" name="Freeform 325">
              <a:extLst>
                <a:ext uri="{FF2B5EF4-FFF2-40B4-BE49-F238E27FC236}">
                  <a16:creationId xmlns:a16="http://schemas.microsoft.com/office/drawing/2014/main" id="{DD1DA6C1-A06A-4040-8960-78B534588D40}"/>
                </a:ext>
              </a:extLst>
            </p:cNvPr>
            <p:cNvSpPr>
              <a:spLocks noChangeAspect="1"/>
            </p:cNvSpPr>
            <p:nvPr/>
          </p:nvSpPr>
          <p:spPr bwMode="gray">
            <a:xfrm rot="21085610">
              <a:off x="4610810" y="3830806"/>
              <a:ext cx="6361" cy="10477"/>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64" name="Freeform 326">
              <a:extLst>
                <a:ext uri="{FF2B5EF4-FFF2-40B4-BE49-F238E27FC236}">
                  <a16:creationId xmlns:a16="http://schemas.microsoft.com/office/drawing/2014/main" id="{4AFE3770-9907-43BA-B7C4-D4C688E220F2}"/>
                </a:ext>
              </a:extLst>
            </p:cNvPr>
            <p:cNvSpPr>
              <a:spLocks noChangeAspect="1"/>
            </p:cNvSpPr>
            <p:nvPr/>
          </p:nvSpPr>
          <p:spPr bwMode="gray">
            <a:xfrm rot="21085610">
              <a:off x="4553565" y="3766198"/>
              <a:ext cx="3180" cy="5239"/>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65" name="Freeform 327">
              <a:extLst>
                <a:ext uri="{FF2B5EF4-FFF2-40B4-BE49-F238E27FC236}">
                  <a16:creationId xmlns:a16="http://schemas.microsoft.com/office/drawing/2014/main" id="{51C5ED1E-155A-4259-8BCF-103E1B975768}"/>
                </a:ext>
              </a:extLst>
            </p:cNvPr>
            <p:cNvSpPr>
              <a:spLocks noChangeAspect="1"/>
            </p:cNvSpPr>
            <p:nvPr/>
          </p:nvSpPr>
          <p:spPr bwMode="gray">
            <a:xfrm rot="21085610">
              <a:off x="4521763" y="3748737"/>
              <a:ext cx="1591" cy="6985"/>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66" name="Freeform 328">
              <a:extLst>
                <a:ext uri="{FF2B5EF4-FFF2-40B4-BE49-F238E27FC236}">
                  <a16:creationId xmlns:a16="http://schemas.microsoft.com/office/drawing/2014/main" id="{9145FE47-824D-43AC-84F7-ADA06B9BA865}"/>
                </a:ext>
              </a:extLst>
            </p:cNvPr>
            <p:cNvSpPr>
              <a:spLocks noChangeAspect="1"/>
            </p:cNvSpPr>
            <p:nvPr/>
          </p:nvSpPr>
          <p:spPr bwMode="gray">
            <a:xfrm rot="21085610">
              <a:off x="4518582" y="3757468"/>
              <a:ext cx="3180" cy="3492"/>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67" name="Freeform 329">
              <a:extLst>
                <a:ext uri="{FF2B5EF4-FFF2-40B4-BE49-F238E27FC236}">
                  <a16:creationId xmlns:a16="http://schemas.microsoft.com/office/drawing/2014/main" id="{8C5A4C29-E033-4D1A-BBE2-BEF84107DB2B}"/>
                </a:ext>
              </a:extLst>
            </p:cNvPr>
            <p:cNvSpPr>
              <a:spLocks noChangeAspect="1"/>
            </p:cNvSpPr>
            <p:nvPr/>
          </p:nvSpPr>
          <p:spPr bwMode="gray">
            <a:xfrm rot="21085610">
              <a:off x="4509041" y="3760961"/>
              <a:ext cx="6361" cy="6985"/>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68" name="Freeform 330">
              <a:extLst>
                <a:ext uri="{FF2B5EF4-FFF2-40B4-BE49-F238E27FC236}">
                  <a16:creationId xmlns:a16="http://schemas.microsoft.com/office/drawing/2014/main" id="{CC79DD9E-AF6B-44E0-A1A6-D247C8F44C56}"/>
                </a:ext>
              </a:extLst>
            </p:cNvPr>
            <p:cNvSpPr>
              <a:spLocks noChangeAspect="1"/>
            </p:cNvSpPr>
            <p:nvPr/>
          </p:nvSpPr>
          <p:spPr bwMode="gray">
            <a:xfrm rot="20552049">
              <a:off x="4551975" y="3911128"/>
              <a:ext cx="23853" cy="19208"/>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69" name="Freeform 331">
              <a:extLst>
                <a:ext uri="{FF2B5EF4-FFF2-40B4-BE49-F238E27FC236}">
                  <a16:creationId xmlns:a16="http://schemas.microsoft.com/office/drawing/2014/main" id="{3F4102BE-ACFE-454B-8434-19264D2AA43B}"/>
                </a:ext>
              </a:extLst>
            </p:cNvPr>
            <p:cNvSpPr>
              <a:spLocks noChangeAspect="1"/>
            </p:cNvSpPr>
            <p:nvPr/>
          </p:nvSpPr>
          <p:spPr bwMode="gray">
            <a:xfrm rot="20552049">
              <a:off x="4617171" y="3848267"/>
              <a:ext cx="38163" cy="57623"/>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70" name="Freeform 332">
              <a:extLst>
                <a:ext uri="{FF2B5EF4-FFF2-40B4-BE49-F238E27FC236}">
                  <a16:creationId xmlns:a16="http://schemas.microsoft.com/office/drawing/2014/main" id="{A4187206-C53E-4897-8D63-FAC9BB040F39}"/>
                </a:ext>
              </a:extLst>
            </p:cNvPr>
            <p:cNvSpPr>
              <a:spLocks noChangeAspect="1"/>
            </p:cNvSpPr>
            <p:nvPr/>
          </p:nvSpPr>
          <p:spPr bwMode="gray">
            <a:xfrm rot="20552049">
              <a:off x="4731661" y="3883190"/>
              <a:ext cx="1591" cy="1747"/>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71" name="Freeform 333">
              <a:extLst>
                <a:ext uri="{FF2B5EF4-FFF2-40B4-BE49-F238E27FC236}">
                  <a16:creationId xmlns:a16="http://schemas.microsoft.com/office/drawing/2014/main" id="{A924E98C-738D-4940-BBBE-72CDBCAB7AD5}"/>
                </a:ext>
              </a:extLst>
            </p:cNvPr>
            <p:cNvSpPr>
              <a:spLocks noChangeAspect="1"/>
            </p:cNvSpPr>
            <p:nvPr/>
          </p:nvSpPr>
          <p:spPr bwMode="gray">
            <a:xfrm rot="20552049">
              <a:off x="4753923" y="3930335"/>
              <a:ext cx="3180" cy="1222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72" name="Freeform 334">
              <a:extLst>
                <a:ext uri="{FF2B5EF4-FFF2-40B4-BE49-F238E27FC236}">
                  <a16:creationId xmlns:a16="http://schemas.microsoft.com/office/drawing/2014/main" id="{84AD29DE-4323-42BD-ACD6-F194DF902CCF}"/>
                </a:ext>
              </a:extLst>
            </p:cNvPr>
            <p:cNvSpPr>
              <a:spLocks noChangeAspect="1"/>
            </p:cNvSpPr>
            <p:nvPr/>
          </p:nvSpPr>
          <p:spPr bwMode="gray">
            <a:xfrm rot="20552049">
              <a:off x="4777775" y="4015896"/>
              <a:ext cx="3180" cy="5239"/>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73" name="Freeform 335">
              <a:extLst>
                <a:ext uri="{FF2B5EF4-FFF2-40B4-BE49-F238E27FC236}">
                  <a16:creationId xmlns:a16="http://schemas.microsoft.com/office/drawing/2014/main" id="{37B58FA6-C136-46FE-BC6F-46ABCDFA57C5}"/>
                </a:ext>
              </a:extLst>
            </p:cNvPr>
            <p:cNvSpPr>
              <a:spLocks noChangeAspect="1"/>
            </p:cNvSpPr>
            <p:nvPr/>
          </p:nvSpPr>
          <p:spPr bwMode="gray">
            <a:xfrm rot="20552049">
              <a:off x="4771414" y="4031611"/>
              <a:ext cx="9541" cy="17461"/>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74" name="Freeform 336">
              <a:extLst>
                <a:ext uri="{FF2B5EF4-FFF2-40B4-BE49-F238E27FC236}">
                  <a16:creationId xmlns:a16="http://schemas.microsoft.com/office/drawing/2014/main" id="{A8205E10-ADFF-495A-AFFB-16A7BFF64176}"/>
                </a:ext>
              </a:extLst>
            </p:cNvPr>
            <p:cNvSpPr>
              <a:spLocks noChangeAspect="1"/>
            </p:cNvSpPr>
            <p:nvPr/>
          </p:nvSpPr>
          <p:spPr bwMode="gray">
            <a:xfrm rot="20552049">
              <a:off x="4598089" y="3855252"/>
              <a:ext cx="1591" cy="3492"/>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175" name="Group 337">
              <a:extLst>
                <a:ext uri="{FF2B5EF4-FFF2-40B4-BE49-F238E27FC236}">
                  <a16:creationId xmlns:a16="http://schemas.microsoft.com/office/drawing/2014/main" id="{94071C11-B387-46AC-A032-44B8BA844480}"/>
                </a:ext>
              </a:extLst>
            </p:cNvPr>
            <p:cNvGrpSpPr>
              <a:grpSpLocks noChangeAspect="1"/>
            </p:cNvGrpSpPr>
            <p:nvPr/>
          </p:nvGrpSpPr>
          <p:grpSpPr bwMode="gray">
            <a:xfrm>
              <a:off x="4590138" y="3858744"/>
              <a:ext cx="28623" cy="48892"/>
              <a:chOff x="1694" y="2257"/>
              <a:chExt cx="18" cy="28"/>
            </a:xfrm>
            <a:grpFill/>
          </p:grpSpPr>
          <p:sp>
            <p:nvSpPr>
              <p:cNvPr id="293" name="Freeform 338">
                <a:extLst>
                  <a:ext uri="{FF2B5EF4-FFF2-40B4-BE49-F238E27FC236}">
                    <a16:creationId xmlns:a16="http://schemas.microsoft.com/office/drawing/2014/main" id="{9800A689-CDBF-4B04-92FD-EB0CBA6555AD}"/>
                  </a:ext>
                </a:extLst>
              </p:cNvPr>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94" name="Freeform 339">
                <a:extLst>
                  <a:ext uri="{FF2B5EF4-FFF2-40B4-BE49-F238E27FC236}">
                    <a16:creationId xmlns:a16="http://schemas.microsoft.com/office/drawing/2014/main" id="{E2F23495-5ADC-4D3E-B430-555EF314FCE6}"/>
                  </a:ext>
                </a:extLst>
              </p:cNvPr>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176" name="Freeform 340">
              <a:extLst>
                <a:ext uri="{FF2B5EF4-FFF2-40B4-BE49-F238E27FC236}">
                  <a16:creationId xmlns:a16="http://schemas.microsoft.com/office/drawing/2014/main" id="{FDEAF566-0B27-4C86-BEBF-B5CDA4024177}"/>
                </a:ext>
              </a:extLst>
            </p:cNvPr>
            <p:cNvSpPr>
              <a:spLocks noChangeAspect="1"/>
            </p:cNvSpPr>
            <p:nvPr/>
          </p:nvSpPr>
          <p:spPr bwMode="gray">
            <a:xfrm rot="20552049">
              <a:off x="4668055" y="3869221"/>
              <a:ext cx="15901" cy="13969"/>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77" name="Freeform 341">
              <a:extLst>
                <a:ext uri="{FF2B5EF4-FFF2-40B4-BE49-F238E27FC236}">
                  <a16:creationId xmlns:a16="http://schemas.microsoft.com/office/drawing/2014/main" id="{4F98204A-ACEA-428B-B959-9F0119C5FCD2}"/>
                </a:ext>
              </a:extLst>
            </p:cNvPr>
            <p:cNvSpPr>
              <a:spLocks noChangeAspect="1"/>
            </p:cNvSpPr>
            <p:nvPr/>
          </p:nvSpPr>
          <p:spPr bwMode="gray">
            <a:xfrm rot="20552049">
              <a:off x="4765054" y="3970497"/>
              <a:ext cx="0" cy="5239"/>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78" name="Freeform 342">
              <a:extLst>
                <a:ext uri="{FF2B5EF4-FFF2-40B4-BE49-F238E27FC236}">
                  <a16:creationId xmlns:a16="http://schemas.microsoft.com/office/drawing/2014/main" id="{E08BA06C-E2FD-49FC-9732-EEFE343E0E8E}"/>
                </a:ext>
              </a:extLst>
            </p:cNvPr>
            <p:cNvSpPr>
              <a:spLocks noChangeAspect="1"/>
            </p:cNvSpPr>
            <p:nvPr/>
          </p:nvSpPr>
          <p:spPr bwMode="gray">
            <a:xfrm rot="20552049">
              <a:off x="4738022" y="3897159"/>
              <a:ext cx="4771" cy="1222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79" name="Freeform 343">
              <a:extLst>
                <a:ext uri="{FF2B5EF4-FFF2-40B4-BE49-F238E27FC236}">
                  <a16:creationId xmlns:a16="http://schemas.microsoft.com/office/drawing/2014/main" id="{58A72D8C-9D74-49CB-98A7-22C1BA0220A4}"/>
                </a:ext>
              </a:extLst>
            </p:cNvPr>
            <p:cNvSpPr>
              <a:spLocks noChangeAspect="1"/>
            </p:cNvSpPr>
            <p:nvPr/>
          </p:nvSpPr>
          <p:spPr bwMode="gray">
            <a:xfrm rot="20552049">
              <a:off x="4691907" y="3865729"/>
              <a:ext cx="0" cy="1747"/>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80" name="Freeform 344">
              <a:extLst>
                <a:ext uri="{FF2B5EF4-FFF2-40B4-BE49-F238E27FC236}">
                  <a16:creationId xmlns:a16="http://schemas.microsoft.com/office/drawing/2014/main" id="{49A4C31F-7564-4470-B26A-E159167870D5}"/>
                </a:ext>
              </a:extLst>
            </p:cNvPr>
            <p:cNvSpPr>
              <a:spLocks noChangeAspect="1"/>
            </p:cNvSpPr>
            <p:nvPr/>
          </p:nvSpPr>
          <p:spPr bwMode="gray">
            <a:xfrm rot="20552049">
              <a:off x="4695087" y="3879698"/>
              <a:ext cx="1591" cy="3492"/>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81" name="Freeform 345">
              <a:extLst>
                <a:ext uri="{FF2B5EF4-FFF2-40B4-BE49-F238E27FC236}">
                  <a16:creationId xmlns:a16="http://schemas.microsoft.com/office/drawing/2014/main" id="{B7548901-ADD7-4967-8EA1-E2BD19EC3915}"/>
                </a:ext>
              </a:extLst>
            </p:cNvPr>
            <p:cNvSpPr>
              <a:spLocks noChangeAspect="1"/>
            </p:cNvSpPr>
            <p:nvPr/>
          </p:nvSpPr>
          <p:spPr bwMode="gray">
            <a:xfrm rot="20552049">
              <a:off x="4745972" y="3916366"/>
              <a:ext cx="3180" cy="8731"/>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82" name="Freeform 346">
              <a:extLst>
                <a:ext uri="{FF2B5EF4-FFF2-40B4-BE49-F238E27FC236}">
                  <a16:creationId xmlns:a16="http://schemas.microsoft.com/office/drawing/2014/main" id="{218B6952-4243-4F76-BC09-CE2B5D04070E}"/>
                </a:ext>
              </a:extLst>
            </p:cNvPr>
            <p:cNvSpPr>
              <a:spLocks noChangeAspect="1"/>
            </p:cNvSpPr>
            <p:nvPr/>
          </p:nvSpPr>
          <p:spPr bwMode="gray">
            <a:xfrm rot="20552049">
              <a:off x="4765054" y="3998435"/>
              <a:ext cx="1591" cy="5239"/>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83" name="Freeform 347">
              <a:extLst>
                <a:ext uri="{FF2B5EF4-FFF2-40B4-BE49-F238E27FC236}">
                  <a16:creationId xmlns:a16="http://schemas.microsoft.com/office/drawing/2014/main" id="{BB1C596F-2B1E-4FBE-BEF4-0AABFB98BEE0}"/>
                </a:ext>
              </a:extLst>
            </p:cNvPr>
            <p:cNvSpPr>
              <a:spLocks noChangeAspect="1"/>
            </p:cNvSpPr>
            <p:nvPr/>
          </p:nvSpPr>
          <p:spPr bwMode="gray">
            <a:xfrm rot="20552049">
              <a:off x="4459747" y="3806360"/>
              <a:ext cx="117670" cy="85561"/>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84" name="Freeform 348">
              <a:extLst>
                <a:ext uri="{FF2B5EF4-FFF2-40B4-BE49-F238E27FC236}">
                  <a16:creationId xmlns:a16="http://schemas.microsoft.com/office/drawing/2014/main" id="{7EAD707D-1B21-4A84-A324-16E4F6CCDDFD}"/>
                </a:ext>
              </a:extLst>
            </p:cNvPr>
            <p:cNvSpPr>
              <a:spLocks noChangeAspect="1"/>
            </p:cNvSpPr>
            <p:nvPr/>
          </p:nvSpPr>
          <p:spPr bwMode="gray">
            <a:xfrm rot="20552049">
              <a:off x="4478828" y="3851760"/>
              <a:ext cx="4771" cy="10477"/>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85" name="Freeform 349">
              <a:extLst>
                <a:ext uri="{FF2B5EF4-FFF2-40B4-BE49-F238E27FC236}">
                  <a16:creationId xmlns:a16="http://schemas.microsoft.com/office/drawing/2014/main" id="{38EE1B48-AC79-4BB8-BDEE-723CE6900DD3}"/>
                </a:ext>
              </a:extLst>
            </p:cNvPr>
            <p:cNvSpPr>
              <a:spLocks noChangeAspect="1"/>
            </p:cNvSpPr>
            <p:nvPr/>
          </p:nvSpPr>
          <p:spPr bwMode="gray">
            <a:xfrm rot="20552049">
              <a:off x="4521763" y="3816837"/>
              <a:ext cx="11131" cy="15716"/>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86" name="Freeform 350">
              <a:extLst>
                <a:ext uri="{FF2B5EF4-FFF2-40B4-BE49-F238E27FC236}">
                  <a16:creationId xmlns:a16="http://schemas.microsoft.com/office/drawing/2014/main" id="{B201A4FA-5338-4CA0-9FE6-062F719EABF3}"/>
                </a:ext>
              </a:extLst>
            </p:cNvPr>
            <p:cNvSpPr>
              <a:spLocks noChangeAspect="1"/>
            </p:cNvSpPr>
            <p:nvPr/>
          </p:nvSpPr>
          <p:spPr bwMode="gray">
            <a:xfrm rot="20552049">
              <a:off x="4720530" y="3879698"/>
              <a:ext cx="0" cy="5239"/>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87" name="Freeform 351">
              <a:extLst>
                <a:ext uri="{FF2B5EF4-FFF2-40B4-BE49-F238E27FC236}">
                  <a16:creationId xmlns:a16="http://schemas.microsoft.com/office/drawing/2014/main" id="{AFA8F00F-52B1-4ABD-B9AB-C5ED24E24BA7}"/>
                </a:ext>
              </a:extLst>
            </p:cNvPr>
            <p:cNvSpPr>
              <a:spLocks noChangeAspect="1"/>
            </p:cNvSpPr>
            <p:nvPr/>
          </p:nvSpPr>
          <p:spPr bwMode="gray">
            <a:xfrm rot="20552049">
              <a:off x="4761873" y="3953035"/>
              <a:ext cx="1591" cy="6985"/>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188" name="Group 362">
              <a:extLst>
                <a:ext uri="{FF2B5EF4-FFF2-40B4-BE49-F238E27FC236}">
                  <a16:creationId xmlns:a16="http://schemas.microsoft.com/office/drawing/2014/main" id="{6438D9B8-DE71-4CAD-B880-F0EB54878FFC}"/>
                </a:ext>
              </a:extLst>
            </p:cNvPr>
            <p:cNvGrpSpPr/>
            <p:nvPr/>
          </p:nvGrpSpPr>
          <p:grpSpPr bwMode="gray">
            <a:xfrm>
              <a:off x="5717548" y="2301193"/>
              <a:ext cx="880939" cy="1220548"/>
              <a:chOff x="4580731" y="1911697"/>
              <a:chExt cx="879476" cy="1109663"/>
            </a:xfrm>
            <a:grpFill/>
          </p:grpSpPr>
          <p:sp>
            <p:nvSpPr>
              <p:cNvPr id="244" name="Freeform 175">
                <a:extLst>
                  <a:ext uri="{FF2B5EF4-FFF2-40B4-BE49-F238E27FC236}">
                    <a16:creationId xmlns:a16="http://schemas.microsoft.com/office/drawing/2014/main" id="{330157F8-2F89-4157-9996-D925CFE13806}"/>
                  </a:ext>
                </a:extLst>
              </p:cNvPr>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45" name="Freeform 176">
                <a:extLst>
                  <a:ext uri="{FF2B5EF4-FFF2-40B4-BE49-F238E27FC236}">
                    <a16:creationId xmlns:a16="http://schemas.microsoft.com/office/drawing/2014/main" id="{C05EC1F0-6A42-443C-8D03-796E1C73CB73}"/>
                  </a:ext>
                </a:extLst>
              </p:cNvPr>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46" name="Freeform 177">
                <a:extLst>
                  <a:ext uri="{FF2B5EF4-FFF2-40B4-BE49-F238E27FC236}">
                    <a16:creationId xmlns:a16="http://schemas.microsoft.com/office/drawing/2014/main" id="{2AB42886-8438-4945-B6DE-306CB8C60777}"/>
                  </a:ext>
                </a:extLst>
              </p:cNvPr>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247" name="Group 178">
                <a:extLst>
                  <a:ext uri="{FF2B5EF4-FFF2-40B4-BE49-F238E27FC236}">
                    <a16:creationId xmlns:a16="http://schemas.microsoft.com/office/drawing/2014/main" id="{D7A34E15-BB9A-4EBB-8004-6C7BAD7517A3}"/>
                  </a:ext>
                </a:extLst>
              </p:cNvPr>
              <p:cNvGrpSpPr>
                <a:grpSpLocks noChangeAspect="1"/>
              </p:cNvGrpSpPr>
              <p:nvPr/>
            </p:nvGrpSpPr>
            <p:grpSpPr bwMode="gray">
              <a:xfrm>
                <a:off x="4876006" y="2765772"/>
                <a:ext cx="204788" cy="242888"/>
                <a:chOff x="2589" y="1903"/>
                <a:chExt cx="129" cy="153"/>
              </a:xfrm>
              <a:grpFill/>
            </p:grpSpPr>
            <p:sp>
              <p:nvSpPr>
                <p:cNvPr id="290" name="Freeform 179">
                  <a:extLst>
                    <a:ext uri="{FF2B5EF4-FFF2-40B4-BE49-F238E27FC236}">
                      <a16:creationId xmlns:a16="http://schemas.microsoft.com/office/drawing/2014/main" id="{92707850-928D-400D-A69C-1F8645E4F29C}"/>
                    </a:ext>
                  </a:extLst>
                </p:cNvPr>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91" name="Freeform 180">
                  <a:extLst>
                    <a:ext uri="{FF2B5EF4-FFF2-40B4-BE49-F238E27FC236}">
                      <a16:creationId xmlns:a16="http://schemas.microsoft.com/office/drawing/2014/main" id="{95E8A956-001F-45C8-BE11-D07886D044E8}"/>
                    </a:ext>
                  </a:extLst>
                </p:cNvPr>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92" name="Freeform 181">
                  <a:extLst>
                    <a:ext uri="{FF2B5EF4-FFF2-40B4-BE49-F238E27FC236}">
                      <a16:creationId xmlns:a16="http://schemas.microsoft.com/office/drawing/2014/main" id="{D0B14902-C507-4EB3-AD76-0C9ED065731E}"/>
                    </a:ext>
                  </a:extLst>
                </p:cNvPr>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248" name="Freeform 178">
                <a:extLst>
                  <a:ext uri="{FF2B5EF4-FFF2-40B4-BE49-F238E27FC236}">
                    <a16:creationId xmlns:a16="http://schemas.microsoft.com/office/drawing/2014/main" id="{58A0811F-32F2-4A21-8CE5-2113A06C099C}"/>
                  </a:ext>
                </a:extLst>
              </p:cNvPr>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49" name="Freeform 179">
                <a:extLst>
                  <a:ext uri="{FF2B5EF4-FFF2-40B4-BE49-F238E27FC236}">
                    <a16:creationId xmlns:a16="http://schemas.microsoft.com/office/drawing/2014/main" id="{0326642C-3862-4CBC-9443-DCDB87B2BCF5}"/>
                  </a:ext>
                </a:extLst>
              </p:cNvPr>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50" name="Freeform 180">
                <a:extLst>
                  <a:ext uri="{FF2B5EF4-FFF2-40B4-BE49-F238E27FC236}">
                    <a16:creationId xmlns:a16="http://schemas.microsoft.com/office/drawing/2014/main" id="{25B40DF7-8C02-4CE2-A30C-9103B06E9BCD}"/>
                  </a:ext>
                </a:extLst>
              </p:cNvPr>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51" name="Freeform 181">
                <a:extLst>
                  <a:ext uri="{FF2B5EF4-FFF2-40B4-BE49-F238E27FC236}">
                    <a16:creationId xmlns:a16="http://schemas.microsoft.com/office/drawing/2014/main" id="{EC6BF85A-9D7C-4A75-9AB9-743724D6E4D8}"/>
                  </a:ext>
                </a:extLst>
              </p:cNvPr>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52" name="Freeform 182">
                <a:extLst>
                  <a:ext uri="{FF2B5EF4-FFF2-40B4-BE49-F238E27FC236}">
                    <a16:creationId xmlns:a16="http://schemas.microsoft.com/office/drawing/2014/main" id="{3BC585F3-3D99-428B-BC44-3C8808C5D579}"/>
                  </a:ext>
                </a:extLst>
              </p:cNvPr>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53" name="Freeform 183">
                <a:extLst>
                  <a:ext uri="{FF2B5EF4-FFF2-40B4-BE49-F238E27FC236}">
                    <a16:creationId xmlns:a16="http://schemas.microsoft.com/office/drawing/2014/main" id="{EBB8DE9D-720B-4BD9-A09E-2FEE48B7E8FC}"/>
                  </a:ext>
                </a:extLst>
              </p:cNvPr>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54" name="Freeform 184">
                <a:extLst>
                  <a:ext uri="{FF2B5EF4-FFF2-40B4-BE49-F238E27FC236}">
                    <a16:creationId xmlns:a16="http://schemas.microsoft.com/office/drawing/2014/main" id="{AE11EF42-F19F-46C1-BC7D-640E3493F88B}"/>
                  </a:ext>
                </a:extLst>
              </p:cNvPr>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255" name="Group 254">
                <a:extLst>
                  <a:ext uri="{FF2B5EF4-FFF2-40B4-BE49-F238E27FC236}">
                    <a16:creationId xmlns:a16="http://schemas.microsoft.com/office/drawing/2014/main" id="{6517DDA8-1C2B-4A94-9644-72E90017D2C5}"/>
                  </a:ext>
                </a:extLst>
              </p:cNvPr>
              <p:cNvGrpSpPr>
                <a:grpSpLocks noChangeAspect="1"/>
              </p:cNvGrpSpPr>
              <p:nvPr/>
            </p:nvGrpSpPr>
            <p:grpSpPr bwMode="gray">
              <a:xfrm>
                <a:off x="4679156" y="2659410"/>
                <a:ext cx="247650" cy="244475"/>
                <a:chOff x="2465" y="1836"/>
                <a:chExt cx="156" cy="154"/>
              </a:xfrm>
              <a:grpFill/>
            </p:grpSpPr>
            <p:sp>
              <p:nvSpPr>
                <p:cNvPr id="288" name="Freeform 190">
                  <a:extLst>
                    <a:ext uri="{FF2B5EF4-FFF2-40B4-BE49-F238E27FC236}">
                      <a16:creationId xmlns:a16="http://schemas.microsoft.com/office/drawing/2014/main" id="{71F11E59-A443-4A03-BF09-B4DD20FE6F8C}"/>
                    </a:ext>
                  </a:extLst>
                </p:cNvPr>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89" name="Freeform 191">
                  <a:extLst>
                    <a:ext uri="{FF2B5EF4-FFF2-40B4-BE49-F238E27FC236}">
                      <a16:creationId xmlns:a16="http://schemas.microsoft.com/office/drawing/2014/main" id="{B22746E6-F9ED-4621-B569-C6680F59E8CD}"/>
                    </a:ext>
                  </a:extLst>
                </p:cNvPr>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grpSp>
            <p:nvGrpSpPr>
              <p:cNvPr id="256" name="Group 192">
                <a:extLst>
                  <a:ext uri="{FF2B5EF4-FFF2-40B4-BE49-F238E27FC236}">
                    <a16:creationId xmlns:a16="http://schemas.microsoft.com/office/drawing/2014/main" id="{B0FF6563-D41D-46FE-A836-22FE5A8157F8}"/>
                  </a:ext>
                </a:extLst>
              </p:cNvPr>
              <p:cNvGrpSpPr>
                <a:grpSpLocks noChangeAspect="1"/>
              </p:cNvGrpSpPr>
              <p:nvPr/>
            </p:nvGrpSpPr>
            <p:grpSpPr bwMode="gray">
              <a:xfrm>
                <a:off x="4620419" y="2430810"/>
                <a:ext cx="171450" cy="258763"/>
                <a:chOff x="2428" y="1692"/>
                <a:chExt cx="108" cy="163"/>
              </a:xfrm>
              <a:grpFill/>
            </p:grpSpPr>
            <p:sp>
              <p:nvSpPr>
                <p:cNvPr id="286" name="Freeform 193">
                  <a:extLst>
                    <a:ext uri="{FF2B5EF4-FFF2-40B4-BE49-F238E27FC236}">
                      <a16:creationId xmlns:a16="http://schemas.microsoft.com/office/drawing/2014/main" id="{ED3B01EA-CA0D-4651-A73D-465B2C10D66A}"/>
                    </a:ext>
                  </a:extLst>
                </p:cNvPr>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87" name="Freeform 194">
                  <a:extLst>
                    <a:ext uri="{FF2B5EF4-FFF2-40B4-BE49-F238E27FC236}">
                      <a16:creationId xmlns:a16="http://schemas.microsoft.com/office/drawing/2014/main" id="{FCCC9179-662B-4419-8DEF-C773D2336CCA}"/>
                    </a:ext>
                  </a:extLst>
                </p:cNvPr>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257" name="Freeform 195">
                <a:extLst>
                  <a:ext uri="{FF2B5EF4-FFF2-40B4-BE49-F238E27FC236}">
                    <a16:creationId xmlns:a16="http://schemas.microsoft.com/office/drawing/2014/main" id="{71BF3367-6095-4040-AD5E-03B736A28CE9}"/>
                  </a:ext>
                </a:extLst>
              </p:cNvPr>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58" name="Freeform 196">
                <a:extLst>
                  <a:ext uri="{FF2B5EF4-FFF2-40B4-BE49-F238E27FC236}">
                    <a16:creationId xmlns:a16="http://schemas.microsoft.com/office/drawing/2014/main" id="{F4869B1E-518B-42E7-8AF4-D89FEA37BDD3}"/>
                  </a:ext>
                </a:extLst>
              </p:cNvPr>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59" name="Freeform 197">
                <a:extLst>
                  <a:ext uri="{FF2B5EF4-FFF2-40B4-BE49-F238E27FC236}">
                    <a16:creationId xmlns:a16="http://schemas.microsoft.com/office/drawing/2014/main" id="{311FE8CF-2E04-4DA9-9E6F-D7C67B92E2E9}"/>
                  </a:ext>
                </a:extLst>
              </p:cNvPr>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60" name="Freeform 198">
                <a:extLst>
                  <a:ext uri="{FF2B5EF4-FFF2-40B4-BE49-F238E27FC236}">
                    <a16:creationId xmlns:a16="http://schemas.microsoft.com/office/drawing/2014/main" id="{14E09F01-2AC5-4839-A266-0C1FD5C7082C}"/>
                  </a:ext>
                </a:extLst>
              </p:cNvPr>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261" name="Group 199">
                <a:extLst>
                  <a:ext uri="{FF2B5EF4-FFF2-40B4-BE49-F238E27FC236}">
                    <a16:creationId xmlns:a16="http://schemas.microsoft.com/office/drawing/2014/main" id="{82A35405-ACEC-49DF-8B0C-9D5FAA051709}"/>
                  </a:ext>
                </a:extLst>
              </p:cNvPr>
              <p:cNvGrpSpPr>
                <a:grpSpLocks noChangeAspect="1"/>
              </p:cNvGrpSpPr>
              <p:nvPr/>
            </p:nvGrpSpPr>
            <p:grpSpPr bwMode="gray">
              <a:xfrm>
                <a:off x="5033169" y="2808635"/>
                <a:ext cx="68263" cy="68263"/>
                <a:chOff x="2688" y="1930"/>
                <a:chExt cx="43" cy="43"/>
              </a:xfrm>
              <a:grpFill/>
            </p:grpSpPr>
            <p:sp>
              <p:nvSpPr>
                <p:cNvPr id="284" name="Freeform 200">
                  <a:extLst>
                    <a:ext uri="{FF2B5EF4-FFF2-40B4-BE49-F238E27FC236}">
                      <a16:creationId xmlns:a16="http://schemas.microsoft.com/office/drawing/2014/main" id="{6FFDB7F7-5BF3-45CA-AAF9-97CCFC5261D3}"/>
                    </a:ext>
                  </a:extLst>
                </p:cNvPr>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85" name="Freeform 201">
                  <a:extLst>
                    <a:ext uri="{FF2B5EF4-FFF2-40B4-BE49-F238E27FC236}">
                      <a16:creationId xmlns:a16="http://schemas.microsoft.com/office/drawing/2014/main" id="{9E60C8C6-E3D3-4BF4-B8AB-C76827A867A5}"/>
                    </a:ext>
                  </a:extLst>
                </p:cNvPr>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262" name="Freeform 202">
                <a:extLst>
                  <a:ext uri="{FF2B5EF4-FFF2-40B4-BE49-F238E27FC236}">
                    <a16:creationId xmlns:a16="http://schemas.microsoft.com/office/drawing/2014/main" id="{B315E605-27F9-4474-B116-19BCC81AD386}"/>
                  </a:ext>
                </a:extLst>
              </p:cNvPr>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63" name="Freeform 203">
                <a:extLst>
                  <a:ext uri="{FF2B5EF4-FFF2-40B4-BE49-F238E27FC236}">
                    <a16:creationId xmlns:a16="http://schemas.microsoft.com/office/drawing/2014/main" id="{9D474F57-BDC1-4D4F-A143-F81A213303FE}"/>
                  </a:ext>
                </a:extLst>
              </p:cNvPr>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64" name="Freeform 204">
                <a:extLst>
                  <a:ext uri="{FF2B5EF4-FFF2-40B4-BE49-F238E27FC236}">
                    <a16:creationId xmlns:a16="http://schemas.microsoft.com/office/drawing/2014/main" id="{CF6685A7-EE66-4218-8FCA-0A92E70C1581}"/>
                  </a:ext>
                </a:extLst>
              </p:cNvPr>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65" name="Freeform 205">
                <a:extLst>
                  <a:ext uri="{FF2B5EF4-FFF2-40B4-BE49-F238E27FC236}">
                    <a16:creationId xmlns:a16="http://schemas.microsoft.com/office/drawing/2014/main" id="{0DE86938-03D2-4704-9533-D1FA802DD80A}"/>
                  </a:ext>
                </a:extLst>
              </p:cNvPr>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66" name="Freeform 206">
                <a:extLst>
                  <a:ext uri="{FF2B5EF4-FFF2-40B4-BE49-F238E27FC236}">
                    <a16:creationId xmlns:a16="http://schemas.microsoft.com/office/drawing/2014/main" id="{34976533-9762-4422-A583-EA6594FB5551}"/>
                  </a:ext>
                </a:extLst>
              </p:cNvPr>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67" name="Freeform 207">
                <a:extLst>
                  <a:ext uri="{FF2B5EF4-FFF2-40B4-BE49-F238E27FC236}">
                    <a16:creationId xmlns:a16="http://schemas.microsoft.com/office/drawing/2014/main" id="{CC94D689-4923-46F4-8B72-02674718AB85}"/>
                  </a:ext>
                </a:extLst>
              </p:cNvPr>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68" name="Freeform 208">
                <a:extLst>
                  <a:ext uri="{FF2B5EF4-FFF2-40B4-BE49-F238E27FC236}">
                    <a16:creationId xmlns:a16="http://schemas.microsoft.com/office/drawing/2014/main" id="{9EFD3EBA-1E72-4DDD-AC00-86E3DF1D73B7}"/>
                  </a:ext>
                </a:extLst>
              </p:cNvPr>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69" name="Freeform 209">
                <a:extLst>
                  <a:ext uri="{FF2B5EF4-FFF2-40B4-BE49-F238E27FC236}">
                    <a16:creationId xmlns:a16="http://schemas.microsoft.com/office/drawing/2014/main" id="{1F382BCA-CE3D-43E0-8662-0B28D96B58A7}"/>
                  </a:ext>
                </a:extLst>
              </p:cNvPr>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70" name="Freeform 210">
                <a:extLst>
                  <a:ext uri="{FF2B5EF4-FFF2-40B4-BE49-F238E27FC236}">
                    <a16:creationId xmlns:a16="http://schemas.microsoft.com/office/drawing/2014/main" id="{AA49D2F8-6589-4EA5-AF03-89FAA36D4747}"/>
                  </a:ext>
                </a:extLst>
              </p:cNvPr>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71" name="Freeform 211">
                <a:extLst>
                  <a:ext uri="{FF2B5EF4-FFF2-40B4-BE49-F238E27FC236}">
                    <a16:creationId xmlns:a16="http://schemas.microsoft.com/office/drawing/2014/main" id="{686B5C4A-B07B-49D2-AE20-3ABF7C216448}"/>
                  </a:ext>
                </a:extLst>
              </p:cNvPr>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72" name="Freeform 213">
                <a:extLst>
                  <a:ext uri="{FF2B5EF4-FFF2-40B4-BE49-F238E27FC236}">
                    <a16:creationId xmlns:a16="http://schemas.microsoft.com/office/drawing/2014/main" id="{1B5AF0EE-C674-427F-BC4C-626B0F6A2091}"/>
                  </a:ext>
                </a:extLst>
              </p:cNvPr>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73" name="Freeform 214">
                <a:extLst>
                  <a:ext uri="{FF2B5EF4-FFF2-40B4-BE49-F238E27FC236}">
                    <a16:creationId xmlns:a16="http://schemas.microsoft.com/office/drawing/2014/main" id="{4CC2E177-80EC-432B-A48B-1887702C89AC}"/>
                  </a:ext>
                </a:extLst>
              </p:cNvPr>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74" name="Freeform 215">
                <a:extLst>
                  <a:ext uri="{FF2B5EF4-FFF2-40B4-BE49-F238E27FC236}">
                    <a16:creationId xmlns:a16="http://schemas.microsoft.com/office/drawing/2014/main" id="{B2C3A8EC-D852-4E37-8256-FE819A0B13CA}"/>
                  </a:ext>
                </a:extLst>
              </p:cNvPr>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75" name="Freeform 216">
                <a:extLst>
                  <a:ext uri="{FF2B5EF4-FFF2-40B4-BE49-F238E27FC236}">
                    <a16:creationId xmlns:a16="http://schemas.microsoft.com/office/drawing/2014/main" id="{10D14520-88EC-40AF-8B40-E0CE37AB4066}"/>
                  </a:ext>
                </a:extLst>
              </p:cNvPr>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76" name="Freeform 217">
                <a:extLst>
                  <a:ext uri="{FF2B5EF4-FFF2-40B4-BE49-F238E27FC236}">
                    <a16:creationId xmlns:a16="http://schemas.microsoft.com/office/drawing/2014/main" id="{53B2ADB7-7653-4C37-9362-14BE0DA4FA6E}"/>
                  </a:ext>
                </a:extLst>
              </p:cNvPr>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77" name="Freeform 218">
                <a:extLst>
                  <a:ext uri="{FF2B5EF4-FFF2-40B4-BE49-F238E27FC236}">
                    <a16:creationId xmlns:a16="http://schemas.microsoft.com/office/drawing/2014/main" id="{DBFCFF48-5CBE-44E3-BB60-14ACDC5B9702}"/>
                  </a:ext>
                </a:extLst>
              </p:cNvPr>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78" name="Freeform 219">
                <a:extLst>
                  <a:ext uri="{FF2B5EF4-FFF2-40B4-BE49-F238E27FC236}">
                    <a16:creationId xmlns:a16="http://schemas.microsoft.com/office/drawing/2014/main" id="{1AB3E2FC-680F-43E3-87A2-BFFC1F946362}"/>
                  </a:ext>
                </a:extLst>
              </p:cNvPr>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79" name="Freeform 220">
                <a:extLst>
                  <a:ext uri="{FF2B5EF4-FFF2-40B4-BE49-F238E27FC236}">
                    <a16:creationId xmlns:a16="http://schemas.microsoft.com/office/drawing/2014/main" id="{87E5752B-4CD8-4957-A5B1-E3EF0A6B4829}"/>
                  </a:ext>
                </a:extLst>
              </p:cNvPr>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80" name="Freeform 221">
                <a:extLst>
                  <a:ext uri="{FF2B5EF4-FFF2-40B4-BE49-F238E27FC236}">
                    <a16:creationId xmlns:a16="http://schemas.microsoft.com/office/drawing/2014/main" id="{9D6A042A-9306-4356-803B-AF6D866192E6}"/>
                  </a:ext>
                </a:extLst>
              </p:cNvPr>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281" name="Group 359">
                <a:extLst>
                  <a:ext uri="{FF2B5EF4-FFF2-40B4-BE49-F238E27FC236}">
                    <a16:creationId xmlns:a16="http://schemas.microsoft.com/office/drawing/2014/main" id="{26B36BAD-E0EE-4EA4-B2EF-4CD6C99D2DBD}"/>
                  </a:ext>
                </a:extLst>
              </p:cNvPr>
              <p:cNvGrpSpPr/>
              <p:nvPr/>
            </p:nvGrpSpPr>
            <p:grpSpPr bwMode="gray">
              <a:xfrm>
                <a:off x="5080794" y="2788583"/>
                <a:ext cx="75600" cy="108000"/>
                <a:chOff x="4160739" y="2986112"/>
                <a:chExt cx="187325" cy="233362"/>
              </a:xfrm>
              <a:grpFill/>
            </p:grpSpPr>
            <p:sp>
              <p:nvSpPr>
                <p:cNvPr id="282" name="Freeform 45">
                  <a:extLst>
                    <a:ext uri="{FF2B5EF4-FFF2-40B4-BE49-F238E27FC236}">
                      <a16:creationId xmlns:a16="http://schemas.microsoft.com/office/drawing/2014/main" id="{CCA4F3DA-E363-4E4D-9673-B8EB9EDA801B}"/>
                    </a:ext>
                  </a:extLst>
                </p:cNvPr>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83" name="Freeform 46">
                  <a:extLst>
                    <a:ext uri="{FF2B5EF4-FFF2-40B4-BE49-F238E27FC236}">
                      <a16:creationId xmlns:a16="http://schemas.microsoft.com/office/drawing/2014/main" id="{A06ABF4C-B6C9-421F-947F-C0075E3EB0DB}"/>
                    </a:ext>
                  </a:extLst>
                </p:cNvPr>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grpSp>
        <p:grpSp>
          <p:nvGrpSpPr>
            <p:cNvPr id="189" name="Group 368">
              <a:extLst>
                <a:ext uri="{FF2B5EF4-FFF2-40B4-BE49-F238E27FC236}">
                  <a16:creationId xmlns:a16="http://schemas.microsoft.com/office/drawing/2014/main" id="{ACD4AA40-B52C-4ED8-99B0-3DF0A46BEBCA}"/>
                </a:ext>
              </a:extLst>
            </p:cNvPr>
            <p:cNvGrpSpPr/>
            <p:nvPr/>
          </p:nvGrpSpPr>
          <p:grpSpPr bwMode="gray">
            <a:xfrm>
              <a:off x="5591926" y="3492056"/>
              <a:ext cx="1198965" cy="1473737"/>
              <a:chOff x="4455318" y="2994372"/>
              <a:chExt cx="1196974" cy="1339850"/>
            </a:xfrm>
            <a:grpFill/>
          </p:grpSpPr>
          <p:sp>
            <p:nvSpPr>
              <p:cNvPr id="190" name="Freeform 120">
                <a:extLst>
                  <a:ext uri="{FF2B5EF4-FFF2-40B4-BE49-F238E27FC236}">
                    <a16:creationId xmlns:a16="http://schemas.microsoft.com/office/drawing/2014/main" id="{30908CE3-EA5A-4806-817D-958A8D2DDFAB}"/>
                  </a:ext>
                </a:extLst>
              </p:cNvPr>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91" name="Freeform 121">
                <a:extLst>
                  <a:ext uri="{FF2B5EF4-FFF2-40B4-BE49-F238E27FC236}">
                    <a16:creationId xmlns:a16="http://schemas.microsoft.com/office/drawing/2014/main" id="{722C5CC3-54F0-4803-85BA-A43436375BEC}"/>
                  </a:ext>
                </a:extLst>
              </p:cNvPr>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192" name="Group 367">
                <a:extLst>
                  <a:ext uri="{FF2B5EF4-FFF2-40B4-BE49-F238E27FC236}">
                    <a16:creationId xmlns:a16="http://schemas.microsoft.com/office/drawing/2014/main" id="{6EC97337-07FE-41E2-94C6-8C4CBF862E55}"/>
                  </a:ext>
                </a:extLst>
              </p:cNvPr>
              <p:cNvGrpSpPr/>
              <p:nvPr/>
            </p:nvGrpSpPr>
            <p:grpSpPr bwMode="gray">
              <a:xfrm>
                <a:off x="4455318" y="2994372"/>
                <a:ext cx="1196974" cy="1339850"/>
                <a:chOff x="4455318" y="2994372"/>
                <a:chExt cx="1196974" cy="1339850"/>
              </a:xfrm>
              <a:grpFill/>
            </p:grpSpPr>
            <p:sp>
              <p:nvSpPr>
                <p:cNvPr id="193" name="Freeform 123">
                  <a:extLst>
                    <a:ext uri="{FF2B5EF4-FFF2-40B4-BE49-F238E27FC236}">
                      <a16:creationId xmlns:a16="http://schemas.microsoft.com/office/drawing/2014/main" id="{6E8F6395-F868-4A92-BFF5-69D74A5A1ECD}"/>
                    </a:ext>
                  </a:extLst>
                </p:cNvPr>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94" name="Freeform 124">
                  <a:extLst>
                    <a:ext uri="{FF2B5EF4-FFF2-40B4-BE49-F238E27FC236}">
                      <a16:creationId xmlns:a16="http://schemas.microsoft.com/office/drawing/2014/main" id="{034B3D0D-BDD6-440C-8D17-DC5BC1573DE3}"/>
                    </a:ext>
                  </a:extLst>
                </p:cNvPr>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95" name="Freeform 125">
                  <a:extLst>
                    <a:ext uri="{FF2B5EF4-FFF2-40B4-BE49-F238E27FC236}">
                      <a16:creationId xmlns:a16="http://schemas.microsoft.com/office/drawing/2014/main" id="{97FC8F6E-A8CE-4E6E-9A42-619FD2B003C1}"/>
                    </a:ext>
                  </a:extLst>
                </p:cNvPr>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96" name="Freeform 126">
                  <a:extLst>
                    <a:ext uri="{FF2B5EF4-FFF2-40B4-BE49-F238E27FC236}">
                      <a16:creationId xmlns:a16="http://schemas.microsoft.com/office/drawing/2014/main" id="{6240E158-571A-46D3-BCDC-A59765271A6E}"/>
                    </a:ext>
                  </a:extLst>
                </p:cNvPr>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97" name="Freeform 127">
                  <a:extLst>
                    <a:ext uri="{FF2B5EF4-FFF2-40B4-BE49-F238E27FC236}">
                      <a16:creationId xmlns:a16="http://schemas.microsoft.com/office/drawing/2014/main" id="{2C1240C6-0A68-44EA-A59A-572D16A8C5DA}"/>
                    </a:ext>
                  </a:extLst>
                </p:cNvPr>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98" name="Freeform 128">
                  <a:extLst>
                    <a:ext uri="{FF2B5EF4-FFF2-40B4-BE49-F238E27FC236}">
                      <a16:creationId xmlns:a16="http://schemas.microsoft.com/office/drawing/2014/main" id="{63ABA4A7-0945-4156-B238-2FD7E465E2B0}"/>
                    </a:ext>
                  </a:extLst>
                </p:cNvPr>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199" name="Freeform 129">
                  <a:extLst>
                    <a:ext uri="{FF2B5EF4-FFF2-40B4-BE49-F238E27FC236}">
                      <a16:creationId xmlns:a16="http://schemas.microsoft.com/office/drawing/2014/main" id="{FFB12B48-3463-4278-A2F5-F3E37E482C98}"/>
                    </a:ext>
                  </a:extLst>
                </p:cNvPr>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00" name="Freeform 130">
                  <a:extLst>
                    <a:ext uri="{FF2B5EF4-FFF2-40B4-BE49-F238E27FC236}">
                      <a16:creationId xmlns:a16="http://schemas.microsoft.com/office/drawing/2014/main" id="{8E4D8F01-A5C3-4D3D-B862-3FC21B1EC969}"/>
                    </a:ext>
                  </a:extLst>
                </p:cNvPr>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01" name="Freeform 131">
                  <a:extLst>
                    <a:ext uri="{FF2B5EF4-FFF2-40B4-BE49-F238E27FC236}">
                      <a16:creationId xmlns:a16="http://schemas.microsoft.com/office/drawing/2014/main" id="{9371289B-D212-4CF2-BB8F-174A3F041460}"/>
                    </a:ext>
                  </a:extLst>
                </p:cNvPr>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02" name="Freeform 132">
                  <a:extLst>
                    <a:ext uri="{FF2B5EF4-FFF2-40B4-BE49-F238E27FC236}">
                      <a16:creationId xmlns:a16="http://schemas.microsoft.com/office/drawing/2014/main" id="{FB5D8932-A5DC-4EF6-8557-DA312EA4266D}"/>
                    </a:ext>
                  </a:extLst>
                </p:cNvPr>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03" name="Freeform 133">
                  <a:extLst>
                    <a:ext uri="{FF2B5EF4-FFF2-40B4-BE49-F238E27FC236}">
                      <a16:creationId xmlns:a16="http://schemas.microsoft.com/office/drawing/2014/main" id="{8ED3BE9C-A127-454D-80A6-588952D0C67D}"/>
                    </a:ext>
                  </a:extLst>
                </p:cNvPr>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04" name="Freeform 134">
                  <a:extLst>
                    <a:ext uri="{FF2B5EF4-FFF2-40B4-BE49-F238E27FC236}">
                      <a16:creationId xmlns:a16="http://schemas.microsoft.com/office/drawing/2014/main" id="{C5F9B22B-B7F4-452A-8528-7C752A6B53B9}"/>
                    </a:ext>
                  </a:extLst>
                </p:cNvPr>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05" name="Freeform 135">
                  <a:extLst>
                    <a:ext uri="{FF2B5EF4-FFF2-40B4-BE49-F238E27FC236}">
                      <a16:creationId xmlns:a16="http://schemas.microsoft.com/office/drawing/2014/main" id="{2E142EDC-E09C-4821-9C5C-F0DFBBA36253}"/>
                    </a:ext>
                  </a:extLst>
                </p:cNvPr>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06" name="Freeform 136">
                  <a:extLst>
                    <a:ext uri="{FF2B5EF4-FFF2-40B4-BE49-F238E27FC236}">
                      <a16:creationId xmlns:a16="http://schemas.microsoft.com/office/drawing/2014/main" id="{2982C613-E744-450B-8B02-96E1F4D74F23}"/>
                    </a:ext>
                  </a:extLst>
                </p:cNvPr>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07" name="Freeform 18">
                  <a:extLst>
                    <a:ext uri="{FF2B5EF4-FFF2-40B4-BE49-F238E27FC236}">
                      <a16:creationId xmlns:a16="http://schemas.microsoft.com/office/drawing/2014/main" id="{FACA5795-32B3-472F-9703-C551C3AAAA6E}"/>
                    </a:ext>
                  </a:extLst>
                </p:cNvPr>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08" name="Freeform 138">
                  <a:extLst>
                    <a:ext uri="{FF2B5EF4-FFF2-40B4-BE49-F238E27FC236}">
                      <a16:creationId xmlns:a16="http://schemas.microsoft.com/office/drawing/2014/main" id="{2B15CDA8-5C1C-4488-BE18-D7E6C6D79240}"/>
                    </a:ext>
                  </a:extLst>
                </p:cNvPr>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09" name="Freeform 139">
                  <a:extLst>
                    <a:ext uri="{FF2B5EF4-FFF2-40B4-BE49-F238E27FC236}">
                      <a16:creationId xmlns:a16="http://schemas.microsoft.com/office/drawing/2014/main" id="{ABDEE787-2E29-416D-B4B1-B297CF2B2CC5}"/>
                    </a:ext>
                  </a:extLst>
                </p:cNvPr>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10" name="Freeform 140">
                  <a:extLst>
                    <a:ext uri="{FF2B5EF4-FFF2-40B4-BE49-F238E27FC236}">
                      <a16:creationId xmlns:a16="http://schemas.microsoft.com/office/drawing/2014/main" id="{D96FD67A-EF78-42DB-B207-079E744FD8D3}"/>
                    </a:ext>
                  </a:extLst>
                </p:cNvPr>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11" name="Freeform 141">
                  <a:extLst>
                    <a:ext uri="{FF2B5EF4-FFF2-40B4-BE49-F238E27FC236}">
                      <a16:creationId xmlns:a16="http://schemas.microsoft.com/office/drawing/2014/main" id="{0DDAF588-D98D-4134-9335-28CCE969720B}"/>
                    </a:ext>
                  </a:extLst>
                </p:cNvPr>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212" name="Group 25">
                  <a:extLst>
                    <a:ext uri="{FF2B5EF4-FFF2-40B4-BE49-F238E27FC236}">
                      <a16:creationId xmlns:a16="http://schemas.microsoft.com/office/drawing/2014/main" id="{8C30E0D7-17BE-472B-A185-7B16E4545B78}"/>
                    </a:ext>
                  </a:extLst>
                </p:cNvPr>
                <p:cNvGrpSpPr>
                  <a:grpSpLocks noChangeAspect="1"/>
                </p:cNvGrpSpPr>
                <p:nvPr/>
              </p:nvGrpSpPr>
              <p:grpSpPr bwMode="gray">
                <a:xfrm>
                  <a:off x="4961730" y="3769072"/>
                  <a:ext cx="219075" cy="239713"/>
                  <a:chOff x="2643" y="2535"/>
                  <a:chExt cx="138" cy="151"/>
                </a:xfrm>
                <a:grpFill/>
              </p:grpSpPr>
              <p:sp>
                <p:nvSpPr>
                  <p:cNvPr id="242" name="Freeform 26">
                    <a:extLst>
                      <a:ext uri="{FF2B5EF4-FFF2-40B4-BE49-F238E27FC236}">
                        <a16:creationId xmlns:a16="http://schemas.microsoft.com/office/drawing/2014/main" id="{4F0B7E08-7AF3-4E1A-BAF3-85BE6AC7506D}"/>
                      </a:ext>
                    </a:extLst>
                  </p:cNvPr>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43" name="Freeform 27">
                    <a:extLst>
                      <a:ext uri="{FF2B5EF4-FFF2-40B4-BE49-F238E27FC236}">
                        <a16:creationId xmlns:a16="http://schemas.microsoft.com/office/drawing/2014/main" id="{7EB54FFF-B03E-45BD-A5A0-D235C4DB02F5}"/>
                      </a:ext>
                    </a:extLst>
                  </p:cNvPr>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sp>
              <p:nvSpPr>
                <p:cNvPr id="213" name="Freeform 28">
                  <a:extLst>
                    <a:ext uri="{FF2B5EF4-FFF2-40B4-BE49-F238E27FC236}">
                      <a16:creationId xmlns:a16="http://schemas.microsoft.com/office/drawing/2014/main" id="{B478AD53-3308-4073-B380-3E6D08CF3222}"/>
                    </a:ext>
                  </a:extLst>
                </p:cNvPr>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14" name="Freeform 29">
                  <a:extLst>
                    <a:ext uri="{FF2B5EF4-FFF2-40B4-BE49-F238E27FC236}">
                      <a16:creationId xmlns:a16="http://schemas.microsoft.com/office/drawing/2014/main" id="{BA95422B-9101-42E1-A9C5-534F2004C860}"/>
                    </a:ext>
                  </a:extLst>
                </p:cNvPr>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15" name="Freeform 30">
                  <a:extLst>
                    <a:ext uri="{FF2B5EF4-FFF2-40B4-BE49-F238E27FC236}">
                      <a16:creationId xmlns:a16="http://schemas.microsoft.com/office/drawing/2014/main" id="{227DC72C-8F8B-44D1-8A5A-62793202529C}"/>
                    </a:ext>
                  </a:extLst>
                </p:cNvPr>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16" name="Freeform 31">
                  <a:extLst>
                    <a:ext uri="{FF2B5EF4-FFF2-40B4-BE49-F238E27FC236}">
                      <a16:creationId xmlns:a16="http://schemas.microsoft.com/office/drawing/2014/main" id="{38B93720-6244-4DC3-84A8-8885811F294F}"/>
                    </a:ext>
                  </a:extLst>
                </p:cNvPr>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17" name="Freeform 32">
                  <a:extLst>
                    <a:ext uri="{FF2B5EF4-FFF2-40B4-BE49-F238E27FC236}">
                      <a16:creationId xmlns:a16="http://schemas.microsoft.com/office/drawing/2014/main" id="{8FF9FC28-CFCB-4F3E-AD06-5FE539300394}"/>
                    </a:ext>
                  </a:extLst>
                </p:cNvPr>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18" name="Freeform 33">
                  <a:extLst>
                    <a:ext uri="{FF2B5EF4-FFF2-40B4-BE49-F238E27FC236}">
                      <a16:creationId xmlns:a16="http://schemas.microsoft.com/office/drawing/2014/main" id="{ED244A4B-879A-4EA1-A07A-49CF295273BA}"/>
                    </a:ext>
                  </a:extLst>
                </p:cNvPr>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19" name="Freeform 34">
                  <a:extLst>
                    <a:ext uri="{FF2B5EF4-FFF2-40B4-BE49-F238E27FC236}">
                      <a16:creationId xmlns:a16="http://schemas.microsoft.com/office/drawing/2014/main" id="{54630D05-6945-4254-995C-6B42C85E625F}"/>
                    </a:ext>
                  </a:extLst>
                </p:cNvPr>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20" name="Freeform 35">
                  <a:extLst>
                    <a:ext uri="{FF2B5EF4-FFF2-40B4-BE49-F238E27FC236}">
                      <a16:creationId xmlns:a16="http://schemas.microsoft.com/office/drawing/2014/main" id="{04D7CB60-7369-4F6D-9DBE-8767648444C7}"/>
                    </a:ext>
                  </a:extLst>
                </p:cNvPr>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21" name="Freeform 36">
                  <a:extLst>
                    <a:ext uri="{FF2B5EF4-FFF2-40B4-BE49-F238E27FC236}">
                      <a16:creationId xmlns:a16="http://schemas.microsoft.com/office/drawing/2014/main" id="{88C87DA5-003F-42D9-908B-E3B39F65DC3F}"/>
                    </a:ext>
                  </a:extLst>
                </p:cNvPr>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22" name="Freeform 37">
                  <a:extLst>
                    <a:ext uri="{FF2B5EF4-FFF2-40B4-BE49-F238E27FC236}">
                      <a16:creationId xmlns:a16="http://schemas.microsoft.com/office/drawing/2014/main" id="{2FD10D2A-4755-4062-9C81-0BF110ADEDA0}"/>
                    </a:ext>
                  </a:extLst>
                </p:cNvPr>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23" name="Freeform 38">
                  <a:extLst>
                    <a:ext uri="{FF2B5EF4-FFF2-40B4-BE49-F238E27FC236}">
                      <a16:creationId xmlns:a16="http://schemas.microsoft.com/office/drawing/2014/main" id="{8A21317F-CAD6-493D-B738-FE7D89B3C77C}"/>
                    </a:ext>
                  </a:extLst>
                </p:cNvPr>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24" name="Freeform 39">
                  <a:extLst>
                    <a:ext uri="{FF2B5EF4-FFF2-40B4-BE49-F238E27FC236}">
                      <a16:creationId xmlns:a16="http://schemas.microsoft.com/office/drawing/2014/main" id="{FFF4CEDB-4E03-4F4F-AEA8-25A54FA79883}"/>
                    </a:ext>
                  </a:extLst>
                </p:cNvPr>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25" name="Freeform 40">
                  <a:extLst>
                    <a:ext uri="{FF2B5EF4-FFF2-40B4-BE49-F238E27FC236}">
                      <a16:creationId xmlns:a16="http://schemas.microsoft.com/office/drawing/2014/main" id="{167C5208-D034-4030-9331-E8E7B276B5FD}"/>
                    </a:ext>
                  </a:extLst>
                </p:cNvPr>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26" name="Freeform 41">
                  <a:extLst>
                    <a:ext uri="{FF2B5EF4-FFF2-40B4-BE49-F238E27FC236}">
                      <a16:creationId xmlns:a16="http://schemas.microsoft.com/office/drawing/2014/main" id="{C9413E51-A09B-4C14-AA2F-5C7FDFACC6C0}"/>
                    </a:ext>
                  </a:extLst>
                </p:cNvPr>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27" name="Freeform 42">
                  <a:extLst>
                    <a:ext uri="{FF2B5EF4-FFF2-40B4-BE49-F238E27FC236}">
                      <a16:creationId xmlns:a16="http://schemas.microsoft.com/office/drawing/2014/main" id="{BE186900-C4E4-4FBA-8E29-E7A4453D2EFC}"/>
                    </a:ext>
                  </a:extLst>
                </p:cNvPr>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28" name="Freeform 43">
                  <a:extLst>
                    <a:ext uri="{FF2B5EF4-FFF2-40B4-BE49-F238E27FC236}">
                      <a16:creationId xmlns:a16="http://schemas.microsoft.com/office/drawing/2014/main" id="{30C8ED41-F7B9-4D33-98CD-8C5A61A7505C}"/>
                    </a:ext>
                  </a:extLst>
                </p:cNvPr>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29" name="Freeform 44">
                  <a:extLst>
                    <a:ext uri="{FF2B5EF4-FFF2-40B4-BE49-F238E27FC236}">
                      <a16:creationId xmlns:a16="http://schemas.microsoft.com/office/drawing/2014/main" id="{18A5AA52-07FE-420D-B2C8-5A11749ED0A4}"/>
                    </a:ext>
                  </a:extLst>
                </p:cNvPr>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30" name="Freeform 45">
                  <a:extLst>
                    <a:ext uri="{FF2B5EF4-FFF2-40B4-BE49-F238E27FC236}">
                      <a16:creationId xmlns:a16="http://schemas.microsoft.com/office/drawing/2014/main" id="{7177D820-0EE0-450B-91DB-3AD8CC311970}"/>
                    </a:ext>
                  </a:extLst>
                </p:cNvPr>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31" name="Freeform 46">
                  <a:extLst>
                    <a:ext uri="{FF2B5EF4-FFF2-40B4-BE49-F238E27FC236}">
                      <a16:creationId xmlns:a16="http://schemas.microsoft.com/office/drawing/2014/main" id="{B804F56B-7BE9-4C73-90F1-02F159F96FBD}"/>
                    </a:ext>
                  </a:extLst>
                </p:cNvPr>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32" name="Freeform 47">
                  <a:extLst>
                    <a:ext uri="{FF2B5EF4-FFF2-40B4-BE49-F238E27FC236}">
                      <a16:creationId xmlns:a16="http://schemas.microsoft.com/office/drawing/2014/main" id="{FC03E805-94C7-4777-A157-9C32AAD2BBBF}"/>
                    </a:ext>
                  </a:extLst>
                </p:cNvPr>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33" name="Freeform 48">
                  <a:extLst>
                    <a:ext uri="{FF2B5EF4-FFF2-40B4-BE49-F238E27FC236}">
                      <a16:creationId xmlns:a16="http://schemas.microsoft.com/office/drawing/2014/main" id="{02B8E505-36E5-4CE1-9E62-C40A5E37D721}"/>
                    </a:ext>
                  </a:extLst>
                </p:cNvPr>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34" name="Freeform 49">
                  <a:extLst>
                    <a:ext uri="{FF2B5EF4-FFF2-40B4-BE49-F238E27FC236}">
                      <a16:creationId xmlns:a16="http://schemas.microsoft.com/office/drawing/2014/main" id="{BE92C4AF-792C-4860-9C33-7741807B0966}"/>
                    </a:ext>
                  </a:extLst>
                </p:cNvPr>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35" name="Freeform 50">
                  <a:extLst>
                    <a:ext uri="{FF2B5EF4-FFF2-40B4-BE49-F238E27FC236}">
                      <a16:creationId xmlns:a16="http://schemas.microsoft.com/office/drawing/2014/main" id="{2F45817C-7D4B-4E50-A621-AEAFA329DD19}"/>
                    </a:ext>
                  </a:extLst>
                </p:cNvPr>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36" name="Freeform 51">
                  <a:extLst>
                    <a:ext uri="{FF2B5EF4-FFF2-40B4-BE49-F238E27FC236}">
                      <a16:creationId xmlns:a16="http://schemas.microsoft.com/office/drawing/2014/main" id="{13CF8193-1687-4A09-B708-C030D56DA7F6}"/>
                    </a:ext>
                  </a:extLst>
                </p:cNvPr>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37" name="Freeform 52">
                  <a:extLst>
                    <a:ext uri="{FF2B5EF4-FFF2-40B4-BE49-F238E27FC236}">
                      <a16:creationId xmlns:a16="http://schemas.microsoft.com/office/drawing/2014/main" id="{BD749806-3D6B-411F-9846-F8212E62D007}"/>
                    </a:ext>
                  </a:extLst>
                </p:cNvPr>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38" name="Freeform 134">
                  <a:extLst>
                    <a:ext uri="{FF2B5EF4-FFF2-40B4-BE49-F238E27FC236}">
                      <a16:creationId xmlns:a16="http://schemas.microsoft.com/office/drawing/2014/main" id="{37DCD41D-37BD-413A-A62F-8784899AF895}"/>
                    </a:ext>
                  </a:extLst>
                </p:cNvPr>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grpSp>
              <p:nvGrpSpPr>
                <p:cNvPr id="239" name="Group 364">
                  <a:extLst>
                    <a:ext uri="{FF2B5EF4-FFF2-40B4-BE49-F238E27FC236}">
                      <a16:creationId xmlns:a16="http://schemas.microsoft.com/office/drawing/2014/main" id="{4B8B82F1-AA8B-462B-B2BF-08C6CF826D89}"/>
                    </a:ext>
                  </a:extLst>
                </p:cNvPr>
                <p:cNvGrpSpPr>
                  <a:grpSpLocks noChangeAspect="1"/>
                </p:cNvGrpSpPr>
                <p:nvPr/>
              </p:nvGrpSpPr>
              <p:grpSpPr bwMode="gray">
                <a:xfrm>
                  <a:off x="5141117" y="3280172"/>
                  <a:ext cx="289379" cy="349200"/>
                  <a:chOff x="3548063" y="12700"/>
                  <a:chExt cx="5667375" cy="6838950"/>
                </a:xfrm>
                <a:grpFill/>
              </p:grpSpPr>
              <p:sp>
                <p:nvSpPr>
                  <p:cNvPr id="240" name="Freeform 6">
                    <a:extLst>
                      <a:ext uri="{FF2B5EF4-FFF2-40B4-BE49-F238E27FC236}">
                        <a16:creationId xmlns:a16="http://schemas.microsoft.com/office/drawing/2014/main" id="{DD603835-B7AD-464B-A8D4-BCAF7226FCCC}"/>
                      </a:ext>
                    </a:extLst>
                  </p:cNvPr>
                  <p:cNvSpPr>
                    <a:spLocks/>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241" name="Freeform 9">
                    <a:extLst>
                      <a:ext uri="{FF2B5EF4-FFF2-40B4-BE49-F238E27FC236}">
                        <a16:creationId xmlns:a16="http://schemas.microsoft.com/office/drawing/2014/main" id="{E444D7BB-2E02-45F3-AF9A-AE6DD4D97DEE}"/>
                      </a:ext>
                    </a:extLst>
                  </p:cNvPr>
                  <p:cNvSpPr>
                    <a:spLocks/>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tx2"/>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013" b="0" i="0" u="none" strike="noStrike" kern="1200" cap="none" spc="0" normalizeH="0" baseline="0" noProof="0" dirty="0">
                      <a:ln>
                        <a:noFill/>
                      </a:ln>
                      <a:solidFill>
                        <a:srgbClr val="F9F9F9"/>
                      </a:solidFill>
                      <a:effectLst/>
                      <a:uLnTx/>
                      <a:uFillTx/>
                      <a:latin typeface="Open Sans"/>
                      <a:ea typeface="+mn-ea"/>
                      <a:cs typeface="+mn-cs"/>
                    </a:endParaRPr>
                  </a:p>
                </p:txBody>
              </p:sp>
            </p:grpSp>
          </p:grpSp>
        </p:grpSp>
      </p:grpSp>
      <p:sp>
        <p:nvSpPr>
          <p:cNvPr id="437" name="Freeform 54">
            <a:extLst>
              <a:ext uri="{FF2B5EF4-FFF2-40B4-BE49-F238E27FC236}">
                <a16:creationId xmlns:a16="http://schemas.microsoft.com/office/drawing/2014/main" id="{4CDFBEF2-45C0-4832-BD64-4B2C3594FC01}"/>
              </a:ext>
            </a:extLst>
          </p:cNvPr>
          <p:cNvSpPr>
            <a:spLocks noChangeAspect="1"/>
          </p:cNvSpPr>
          <p:nvPr/>
        </p:nvSpPr>
        <p:spPr bwMode="gray">
          <a:xfrm>
            <a:off x="10395631" y="3823043"/>
            <a:ext cx="939839" cy="806571"/>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pattFill prst="wdUpDiag">
            <a:fgClr>
              <a:schemeClr val="accent5"/>
            </a:fgClr>
            <a:bgClr>
              <a:schemeClr val="bg1"/>
            </a:bgClr>
          </a:pattFill>
          <a:ln w="6350" cap="flat" cmpd="sng">
            <a:solidFill>
              <a:schemeClr val="tx2"/>
            </a:solidFill>
            <a:prstDash val="solid"/>
            <a:round/>
            <a:headEnd type="none" w="med" len="med"/>
            <a:tailEnd type="none" w="med" len="med"/>
          </a:ln>
          <a:effectLst>
            <a:outerShdw blurRad="63500" sx="102000" sy="102000" algn="ctr" rotWithShape="0">
              <a:prstClr val="black">
                <a:alpha val="40000"/>
              </a:prstClr>
            </a:outerShdw>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38" name="Freeform 114">
            <a:extLst>
              <a:ext uri="{FF2B5EF4-FFF2-40B4-BE49-F238E27FC236}">
                <a16:creationId xmlns:a16="http://schemas.microsoft.com/office/drawing/2014/main" id="{ABEABB46-C7A3-40F8-91B7-4CE2256BF7AE}"/>
              </a:ext>
            </a:extLst>
          </p:cNvPr>
          <p:cNvSpPr>
            <a:spLocks noChangeAspect="1"/>
          </p:cNvSpPr>
          <p:nvPr/>
        </p:nvSpPr>
        <p:spPr bwMode="gray">
          <a:xfrm>
            <a:off x="9479077" y="1940271"/>
            <a:ext cx="1422459" cy="1085500"/>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pattFill prst="wdUpDiag">
            <a:fgClr>
              <a:schemeClr val="accent4"/>
            </a:fgClr>
            <a:bgClr>
              <a:schemeClr val="bg1"/>
            </a:bgClr>
          </a:pattFill>
          <a:ln w="6350" cap="flat" cmpd="sng">
            <a:solidFill>
              <a:schemeClr val="tx2"/>
            </a:solidFill>
            <a:prstDash val="solid"/>
            <a:round/>
            <a:headEnd type="none" w="med" len="med"/>
            <a:tailEnd type="none" w="med" len="med"/>
          </a:ln>
          <a:effectLst>
            <a:outerShdw blurRad="63500" sx="102000" sy="102000" algn="ctr" rotWithShape="0">
              <a:prstClr val="black">
                <a:alpha val="40000"/>
              </a:prstClr>
            </a:outerShdw>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39" name="Freeform 249">
            <a:extLst>
              <a:ext uri="{FF2B5EF4-FFF2-40B4-BE49-F238E27FC236}">
                <a16:creationId xmlns:a16="http://schemas.microsoft.com/office/drawing/2014/main" id="{D71737AE-8705-4FE2-BB62-C898646BAE03}"/>
              </a:ext>
            </a:extLst>
          </p:cNvPr>
          <p:cNvSpPr>
            <a:spLocks noChangeAspect="1"/>
          </p:cNvSpPr>
          <p:nvPr/>
        </p:nvSpPr>
        <p:spPr bwMode="gray">
          <a:xfrm>
            <a:off x="6056285" y="3418596"/>
            <a:ext cx="903855" cy="1041335"/>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pattFill prst="wdUpDiag">
            <a:fgClr>
              <a:schemeClr val="accent3"/>
            </a:fgClr>
            <a:bgClr>
              <a:schemeClr val="bg1"/>
            </a:bgClr>
          </a:pattFill>
          <a:ln w="6350" cap="flat" cmpd="sng">
            <a:solidFill>
              <a:schemeClr val="tx2"/>
            </a:solidFill>
            <a:prstDash val="solid"/>
            <a:round/>
            <a:headEnd type="none" w="med" len="med"/>
            <a:tailEnd type="none" w="med" len="med"/>
          </a:ln>
          <a:effectLst>
            <a:outerShdw blurRad="63500" sx="102000" sy="102000" algn="ctr" rotWithShape="0">
              <a:prstClr val="black">
                <a:alpha val="40000"/>
              </a:prstClr>
            </a:outerShdw>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40" name="Freeform 282">
            <a:extLst>
              <a:ext uri="{FF2B5EF4-FFF2-40B4-BE49-F238E27FC236}">
                <a16:creationId xmlns:a16="http://schemas.microsoft.com/office/drawing/2014/main" id="{42549673-331F-4D29-AABF-7A474BC14B42}"/>
              </a:ext>
            </a:extLst>
          </p:cNvPr>
          <p:cNvSpPr>
            <a:spLocks noChangeAspect="1"/>
          </p:cNvSpPr>
          <p:nvPr/>
        </p:nvSpPr>
        <p:spPr bwMode="gray">
          <a:xfrm>
            <a:off x="4877253" y="2105303"/>
            <a:ext cx="1339905" cy="787975"/>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pattFill prst="wdUpDiag">
            <a:fgClr>
              <a:schemeClr val="accent2"/>
            </a:fgClr>
            <a:bgClr>
              <a:schemeClr val="bg1"/>
            </a:bgClr>
          </a:pattFill>
          <a:ln w="6350" cap="flat" cmpd="sng">
            <a:solidFill>
              <a:schemeClr val="tx2"/>
            </a:solidFill>
            <a:prstDash val="solid"/>
            <a:round/>
            <a:headEnd type="none" w="med" len="med"/>
            <a:tailEnd type="none" w="med" len="med"/>
          </a:ln>
          <a:effectLst>
            <a:outerShdw blurRad="63500" sx="102000" sy="102000" algn="ctr" rotWithShape="0">
              <a:prstClr val="black">
                <a:alpha val="40000"/>
              </a:prstClr>
            </a:outerShdw>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F9F9F9"/>
              </a:solidFill>
              <a:effectLst/>
              <a:uLnTx/>
              <a:uFillTx/>
              <a:latin typeface="Open Sans"/>
              <a:ea typeface="+mn-ea"/>
              <a:cs typeface="+mn-cs"/>
            </a:endParaRPr>
          </a:p>
        </p:txBody>
      </p:sp>
      <p:sp>
        <p:nvSpPr>
          <p:cNvPr id="442" name="Rectangle 441">
            <a:extLst>
              <a:ext uri="{FF2B5EF4-FFF2-40B4-BE49-F238E27FC236}">
                <a16:creationId xmlns:a16="http://schemas.microsoft.com/office/drawing/2014/main" id="{C88552D6-A2E8-4ACB-8C07-1758A4F4E7E6}"/>
              </a:ext>
            </a:extLst>
          </p:cNvPr>
          <p:cNvSpPr/>
          <p:nvPr/>
        </p:nvSpPr>
        <p:spPr>
          <a:xfrm>
            <a:off x="419101" y="1891592"/>
            <a:ext cx="4315572" cy="2960682"/>
          </a:xfrm>
          <a:prstGeom prst="rect">
            <a:avLst/>
          </a:prstGeom>
        </p:spPr>
        <p:txBody>
          <a:bodyPr wrap="square">
            <a:spAutoFit/>
          </a:bodyPr>
          <a:lstStyle/>
          <a:p>
            <a:pPr lvl="0" algn="just" defTabSz="457200">
              <a:lnSpc>
                <a:spcPct val="150000"/>
              </a:lnSpc>
              <a:buClr>
                <a:srgbClr val="4B5554"/>
              </a:buClr>
            </a:pPr>
            <a:r>
              <a:rPr lang="en-US" sz="1400" dirty="0"/>
              <a:t>As of right now, most of the existing assistants which are available like Alexa, Google etc. are generic in nature and are not specialized towards our use case. </a:t>
            </a:r>
          </a:p>
          <a:p>
            <a:pPr lvl="0" algn="just" defTabSz="457200">
              <a:lnSpc>
                <a:spcPct val="150000"/>
              </a:lnSpc>
              <a:buClr>
                <a:srgbClr val="4B5554"/>
              </a:buClr>
            </a:pPr>
            <a:r>
              <a:rPr lang="en-US" sz="1400" dirty="0"/>
              <a:t>The only specialized application available is the Alzheimer’s Assistant, which is a open source smart watch with minimal functionality and is targeted towards Alzheimer’s patients with specialized reminder and fall detection functions.</a:t>
            </a:r>
            <a:endParaRPr kumimoji="0" lang="en-US" sz="105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444626"/>
            <a:ext cx="11363111" cy="588220"/>
          </a:xfrm>
        </p:spPr>
        <p:txBody>
          <a:bodyPr/>
          <a:lstStyle/>
          <a:p>
            <a:r>
              <a:rPr lang="en-ID" dirty="0"/>
              <a:t>Competitive Landscape</a:t>
            </a:r>
          </a:p>
        </p:txBody>
      </p:sp>
    </p:spTree>
    <p:extLst>
      <p:ext uri="{BB962C8B-B14F-4D97-AF65-F5344CB8AC3E}">
        <p14:creationId xmlns:p14="http://schemas.microsoft.com/office/powerpoint/2010/main" val="4186038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14:bounceEnd="60000">
                                          <p:cBhvr additive="base">
                                            <p:cTn id="7" dur="500" fill="hold"/>
                                            <p:tgtEl>
                                              <p:spTgt spid="442"/>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14:presetBounceEnd="60000">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14:bounceEnd="60000">
                                          <p:cBhvr additive="base">
                                            <p:cTn id="12" dur="500" fill="hold"/>
                                            <p:tgtEl>
                                              <p:spTgt spid="49"/>
                                            </p:tgtEl>
                                            <p:attrNameLst>
                                              <p:attrName>ppt_x</p:attrName>
                                            </p:attrNameLst>
                                          </p:cBhvr>
                                          <p:tavLst>
                                            <p:tav tm="0">
                                              <p:val>
                                                <p:strVal val="1+#ppt_w/2"/>
                                              </p:val>
                                            </p:tav>
                                            <p:tav tm="100000">
                                              <p:val>
                                                <p:strVal val="#ppt_x"/>
                                              </p:val>
                                            </p:tav>
                                          </p:tavLst>
                                        </p:anim>
                                        <p:anim calcmode="lin" valueType="num" p14:bounceEnd="60000">
                                          <p:cBhvr additive="base">
                                            <p:cTn id="13" dur="500" fill="hold"/>
                                            <p:tgtEl>
                                              <p:spTgt spid="49"/>
                                            </p:tgtEl>
                                            <p:attrNameLst>
                                              <p:attrName>ppt_y</p:attrName>
                                            </p:attrNameLst>
                                          </p:cBhvr>
                                          <p:tavLst>
                                            <p:tav tm="0">
                                              <p:val>
                                                <p:strVal val="#ppt_y"/>
                                              </p:val>
                                            </p:tav>
                                            <p:tav tm="100000">
                                              <p:val>
                                                <p:strVal val="#ppt_y"/>
                                              </p:val>
                                            </p:tav>
                                          </p:tavLst>
                                        </p:anim>
                                      </p:childTnLst>
                                    </p:cTn>
                                  </p:par>
                                  <p:par>
                                    <p:cTn id="14" presetID="53" presetClass="entr" presetSubtype="16" fill="hold" grpId="0" nodeType="withEffect">
                                      <p:stCondLst>
                                        <p:cond delay="250"/>
                                      </p:stCondLst>
                                      <p:childTnLst>
                                        <p:set>
                                          <p:cBhvr>
                                            <p:cTn id="15" dur="1" fill="hold">
                                              <p:stCondLst>
                                                <p:cond delay="0"/>
                                              </p:stCondLst>
                                            </p:cTn>
                                            <p:tgtEl>
                                              <p:spTgt spid="440"/>
                                            </p:tgtEl>
                                            <p:attrNameLst>
                                              <p:attrName>style.visibility</p:attrName>
                                            </p:attrNameLst>
                                          </p:cBhvr>
                                          <p:to>
                                            <p:strVal val="visible"/>
                                          </p:to>
                                        </p:set>
                                        <p:anim calcmode="lin" valueType="num">
                                          <p:cBhvr>
                                            <p:cTn id="16" dur="500" fill="hold"/>
                                            <p:tgtEl>
                                              <p:spTgt spid="440"/>
                                            </p:tgtEl>
                                            <p:attrNameLst>
                                              <p:attrName>ppt_w</p:attrName>
                                            </p:attrNameLst>
                                          </p:cBhvr>
                                          <p:tavLst>
                                            <p:tav tm="0">
                                              <p:val>
                                                <p:fltVal val="0"/>
                                              </p:val>
                                            </p:tav>
                                            <p:tav tm="100000">
                                              <p:val>
                                                <p:strVal val="#ppt_w"/>
                                              </p:val>
                                            </p:tav>
                                          </p:tavLst>
                                        </p:anim>
                                        <p:anim calcmode="lin" valueType="num">
                                          <p:cBhvr>
                                            <p:cTn id="17" dur="500" fill="hold"/>
                                            <p:tgtEl>
                                              <p:spTgt spid="440"/>
                                            </p:tgtEl>
                                            <p:attrNameLst>
                                              <p:attrName>ppt_h</p:attrName>
                                            </p:attrNameLst>
                                          </p:cBhvr>
                                          <p:tavLst>
                                            <p:tav tm="0">
                                              <p:val>
                                                <p:fltVal val="0"/>
                                              </p:val>
                                            </p:tav>
                                            <p:tav tm="100000">
                                              <p:val>
                                                <p:strVal val="#ppt_h"/>
                                              </p:val>
                                            </p:tav>
                                          </p:tavLst>
                                        </p:anim>
                                        <p:animEffect transition="in" filter="fade">
                                          <p:cBhvr>
                                            <p:cTn id="18" dur="500"/>
                                            <p:tgtEl>
                                              <p:spTgt spid="440"/>
                                            </p:tgtEl>
                                          </p:cBhvr>
                                        </p:animEffect>
                                      </p:childTnLst>
                                    </p:cTn>
                                  </p:par>
                                  <p:par>
                                    <p:cTn id="19" presetID="53" presetClass="entr" presetSubtype="16" fill="hold" grpId="0" nodeType="withEffect">
                                      <p:stCondLst>
                                        <p:cond delay="500"/>
                                      </p:stCondLst>
                                      <p:childTnLst>
                                        <p:set>
                                          <p:cBhvr>
                                            <p:cTn id="20" dur="1" fill="hold">
                                              <p:stCondLst>
                                                <p:cond delay="0"/>
                                              </p:stCondLst>
                                            </p:cTn>
                                            <p:tgtEl>
                                              <p:spTgt spid="439"/>
                                            </p:tgtEl>
                                            <p:attrNameLst>
                                              <p:attrName>style.visibility</p:attrName>
                                            </p:attrNameLst>
                                          </p:cBhvr>
                                          <p:to>
                                            <p:strVal val="visible"/>
                                          </p:to>
                                        </p:set>
                                        <p:anim calcmode="lin" valueType="num">
                                          <p:cBhvr>
                                            <p:cTn id="21" dur="500" fill="hold"/>
                                            <p:tgtEl>
                                              <p:spTgt spid="439"/>
                                            </p:tgtEl>
                                            <p:attrNameLst>
                                              <p:attrName>ppt_w</p:attrName>
                                            </p:attrNameLst>
                                          </p:cBhvr>
                                          <p:tavLst>
                                            <p:tav tm="0">
                                              <p:val>
                                                <p:fltVal val="0"/>
                                              </p:val>
                                            </p:tav>
                                            <p:tav tm="100000">
                                              <p:val>
                                                <p:strVal val="#ppt_w"/>
                                              </p:val>
                                            </p:tav>
                                          </p:tavLst>
                                        </p:anim>
                                        <p:anim calcmode="lin" valueType="num">
                                          <p:cBhvr>
                                            <p:cTn id="22" dur="500" fill="hold"/>
                                            <p:tgtEl>
                                              <p:spTgt spid="439"/>
                                            </p:tgtEl>
                                            <p:attrNameLst>
                                              <p:attrName>ppt_h</p:attrName>
                                            </p:attrNameLst>
                                          </p:cBhvr>
                                          <p:tavLst>
                                            <p:tav tm="0">
                                              <p:val>
                                                <p:fltVal val="0"/>
                                              </p:val>
                                            </p:tav>
                                            <p:tav tm="100000">
                                              <p:val>
                                                <p:strVal val="#ppt_h"/>
                                              </p:val>
                                            </p:tav>
                                          </p:tavLst>
                                        </p:anim>
                                        <p:animEffect transition="in" filter="fade">
                                          <p:cBhvr>
                                            <p:cTn id="23" dur="500"/>
                                            <p:tgtEl>
                                              <p:spTgt spid="439"/>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438"/>
                                            </p:tgtEl>
                                            <p:attrNameLst>
                                              <p:attrName>style.visibility</p:attrName>
                                            </p:attrNameLst>
                                          </p:cBhvr>
                                          <p:to>
                                            <p:strVal val="visible"/>
                                          </p:to>
                                        </p:set>
                                        <p:anim calcmode="lin" valueType="num">
                                          <p:cBhvr>
                                            <p:cTn id="26" dur="500" fill="hold"/>
                                            <p:tgtEl>
                                              <p:spTgt spid="438"/>
                                            </p:tgtEl>
                                            <p:attrNameLst>
                                              <p:attrName>ppt_w</p:attrName>
                                            </p:attrNameLst>
                                          </p:cBhvr>
                                          <p:tavLst>
                                            <p:tav tm="0">
                                              <p:val>
                                                <p:fltVal val="0"/>
                                              </p:val>
                                            </p:tav>
                                            <p:tav tm="100000">
                                              <p:val>
                                                <p:strVal val="#ppt_w"/>
                                              </p:val>
                                            </p:tav>
                                          </p:tavLst>
                                        </p:anim>
                                        <p:anim calcmode="lin" valueType="num">
                                          <p:cBhvr>
                                            <p:cTn id="27" dur="500" fill="hold"/>
                                            <p:tgtEl>
                                              <p:spTgt spid="438"/>
                                            </p:tgtEl>
                                            <p:attrNameLst>
                                              <p:attrName>ppt_h</p:attrName>
                                            </p:attrNameLst>
                                          </p:cBhvr>
                                          <p:tavLst>
                                            <p:tav tm="0">
                                              <p:val>
                                                <p:fltVal val="0"/>
                                              </p:val>
                                            </p:tav>
                                            <p:tav tm="100000">
                                              <p:val>
                                                <p:strVal val="#ppt_h"/>
                                              </p:val>
                                            </p:tav>
                                          </p:tavLst>
                                        </p:anim>
                                        <p:animEffect transition="in" filter="fade">
                                          <p:cBhvr>
                                            <p:cTn id="28" dur="500"/>
                                            <p:tgtEl>
                                              <p:spTgt spid="438"/>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437"/>
                                            </p:tgtEl>
                                            <p:attrNameLst>
                                              <p:attrName>style.visibility</p:attrName>
                                            </p:attrNameLst>
                                          </p:cBhvr>
                                          <p:to>
                                            <p:strVal val="visible"/>
                                          </p:to>
                                        </p:set>
                                        <p:anim calcmode="lin" valueType="num">
                                          <p:cBhvr>
                                            <p:cTn id="31" dur="500" fill="hold"/>
                                            <p:tgtEl>
                                              <p:spTgt spid="437"/>
                                            </p:tgtEl>
                                            <p:attrNameLst>
                                              <p:attrName>ppt_w</p:attrName>
                                            </p:attrNameLst>
                                          </p:cBhvr>
                                          <p:tavLst>
                                            <p:tav tm="0">
                                              <p:val>
                                                <p:fltVal val="0"/>
                                              </p:val>
                                            </p:tav>
                                            <p:tav tm="100000">
                                              <p:val>
                                                <p:strVal val="#ppt_w"/>
                                              </p:val>
                                            </p:tav>
                                          </p:tavLst>
                                        </p:anim>
                                        <p:anim calcmode="lin" valueType="num">
                                          <p:cBhvr>
                                            <p:cTn id="32" dur="500" fill="hold"/>
                                            <p:tgtEl>
                                              <p:spTgt spid="437"/>
                                            </p:tgtEl>
                                            <p:attrNameLst>
                                              <p:attrName>ppt_h</p:attrName>
                                            </p:attrNameLst>
                                          </p:cBhvr>
                                          <p:tavLst>
                                            <p:tav tm="0">
                                              <p:val>
                                                <p:fltVal val="0"/>
                                              </p:val>
                                            </p:tav>
                                            <p:tav tm="100000">
                                              <p:val>
                                                <p:strVal val="#ppt_h"/>
                                              </p:val>
                                            </p:tav>
                                          </p:tavLst>
                                        </p:anim>
                                        <p:animEffect transition="in" filter="fade">
                                          <p:cBhvr>
                                            <p:cTn id="33" dur="5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animBg="1"/>
          <p:bldP spid="438" grpId="0" animBg="1"/>
          <p:bldP spid="439" grpId="0" animBg="1"/>
          <p:bldP spid="440" grpId="0" animBg="1"/>
          <p:bldP spid="4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cBhvr additive="base">
                                            <p:cTn id="7" dur="500" fill="hold"/>
                                            <p:tgtEl>
                                              <p:spTgt spid="442"/>
                                            </p:tgtEl>
                                            <p:attrNameLst>
                                              <p:attrName>ppt_x</p:attrName>
                                            </p:attrNameLst>
                                          </p:cBhvr>
                                          <p:tavLst>
                                            <p:tav tm="0">
                                              <p:val>
                                                <p:strVal val="0-#ppt_w/2"/>
                                              </p:val>
                                            </p:tav>
                                            <p:tav tm="100000">
                                              <p:val>
                                                <p:strVal val="#ppt_x"/>
                                              </p:val>
                                            </p:tav>
                                          </p:tavLst>
                                        </p:anim>
                                        <p:anim calcmode="lin" valueType="num">
                                          <p:cBhvr additive="base">
                                            <p:cTn id="8" dur="500" fill="hold"/>
                                            <p:tgtEl>
                                              <p:spTgt spid="44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fill="hold"/>
                                            <p:tgtEl>
                                              <p:spTgt spid="49"/>
                                            </p:tgtEl>
                                            <p:attrNameLst>
                                              <p:attrName>ppt_x</p:attrName>
                                            </p:attrNameLst>
                                          </p:cBhvr>
                                          <p:tavLst>
                                            <p:tav tm="0">
                                              <p:val>
                                                <p:strVal val="1+#ppt_w/2"/>
                                              </p:val>
                                            </p:tav>
                                            <p:tav tm="100000">
                                              <p:val>
                                                <p:strVal val="#ppt_x"/>
                                              </p:val>
                                            </p:tav>
                                          </p:tavLst>
                                        </p:anim>
                                        <p:anim calcmode="lin" valueType="num">
                                          <p:cBhvr additive="base">
                                            <p:cTn id="13" dur="500" fill="hold"/>
                                            <p:tgtEl>
                                              <p:spTgt spid="49"/>
                                            </p:tgtEl>
                                            <p:attrNameLst>
                                              <p:attrName>ppt_y</p:attrName>
                                            </p:attrNameLst>
                                          </p:cBhvr>
                                          <p:tavLst>
                                            <p:tav tm="0">
                                              <p:val>
                                                <p:strVal val="#ppt_y"/>
                                              </p:val>
                                            </p:tav>
                                            <p:tav tm="100000">
                                              <p:val>
                                                <p:strVal val="#ppt_y"/>
                                              </p:val>
                                            </p:tav>
                                          </p:tavLst>
                                        </p:anim>
                                      </p:childTnLst>
                                    </p:cTn>
                                  </p:par>
                                  <p:par>
                                    <p:cTn id="14" presetID="53" presetClass="entr" presetSubtype="16" fill="hold" grpId="0" nodeType="withEffect">
                                      <p:stCondLst>
                                        <p:cond delay="250"/>
                                      </p:stCondLst>
                                      <p:childTnLst>
                                        <p:set>
                                          <p:cBhvr>
                                            <p:cTn id="15" dur="1" fill="hold">
                                              <p:stCondLst>
                                                <p:cond delay="0"/>
                                              </p:stCondLst>
                                            </p:cTn>
                                            <p:tgtEl>
                                              <p:spTgt spid="440"/>
                                            </p:tgtEl>
                                            <p:attrNameLst>
                                              <p:attrName>style.visibility</p:attrName>
                                            </p:attrNameLst>
                                          </p:cBhvr>
                                          <p:to>
                                            <p:strVal val="visible"/>
                                          </p:to>
                                        </p:set>
                                        <p:anim calcmode="lin" valueType="num">
                                          <p:cBhvr>
                                            <p:cTn id="16" dur="500" fill="hold"/>
                                            <p:tgtEl>
                                              <p:spTgt spid="440"/>
                                            </p:tgtEl>
                                            <p:attrNameLst>
                                              <p:attrName>ppt_w</p:attrName>
                                            </p:attrNameLst>
                                          </p:cBhvr>
                                          <p:tavLst>
                                            <p:tav tm="0">
                                              <p:val>
                                                <p:fltVal val="0"/>
                                              </p:val>
                                            </p:tav>
                                            <p:tav tm="100000">
                                              <p:val>
                                                <p:strVal val="#ppt_w"/>
                                              </p:val>
                                            </p:tav>
                                          </p:tavLst>
                                        </p:anim>
                                        <p:anim calcmode="lin" valueType="num">
                                          <p:cBhvr>
                                            <p:cTn id="17" dur="500" fill="hold"/>
                                            <p:tgtEl>
                                              <p:spTgt spid="440"/>
                                            </p:tgtEl>
                                            <p:attrNameLst>
                                              <p:attrName>ppt_h</p:attrName>
                                            </p:attrNameLst>
                                          </p:cBhvr>
                                          <p:tavLst>
                                            <p:tav tm="0">
                                              <p:val>
                                                <p:fltVal val="0"/>
                                              </p:val>
                                            </p:tav>
                                            <p:tav tm="100000">
                                              <p:val>
                                                <p:strVal val="#ppt_h"/>
                                              </p:val>
                                            </p:tav>
                                          </p:tavLst>
                                        </p:anim>
                                        <p:animEffect transition="in" filter="fade">
                                          <p:cBhvr>
                                            <p:cTn id="18" dur="500"/>
                                            <p:tgtEl>
                                              <p:spTgt spid="440"/>
                                            </p:tgtEl>
                                          </p:cBhvr>
                                        </p:animEffect>
                                      </p:childTnLst>
                                    </p:cTn>
                                  </p:par>
                                  <p:par>
                                    <p:cTn id="19" presetID="53" presetClass="entr" presetSubtype="16" fill="hold" grpId="0" nodeType="withEffect">
                                      <p:stCondLst>
                                        <p:cond delay="500"/>
                                      </p:stCondLst>
                                      <p:childTnLst>
                                        <p:set>
                                          <p:cBhvr>
                                            <p:cTn id="20" dur="1" fill="hold">
                                              <p:stCondLst>
                                                <p:cond delay="0"/>
                                              </p:stCondLst>
                                            </p:cTn>
                                            <p:tgtEl>
                                              <p:spTgt spid="439"/>
                                            </p:tgtEl>
                                            <p:attrNameLst>
                                              <p:attrName>style.visibility</p:attrName>
                                            </p:attrNameLst>
                                          </p:cBhvr>
                                          <p:to>
                                            <p:strVal val="visible"/>
                                          </p:to>
                                        </p:set>
                                        <p:anim calcmode="lin" valueType="num">
                                          <p:cBhvr>
                                            <p:cTn id="21" dur="500" fill="hold"/>
                                            <p:tgtEl>
                                              <p:spTgt spid="439"/>
                                            </p:tgtEl>
                                            <p:attrNameLst>
                                              <p:attrName>ppt_w</p:attrName>
                                            </p:attrNameLst>
                                          </p:cBhvr>
                                          <p:tavLst>
                                            <p:tav tm="0">
                                              <p:val>
                                                <p:fltVal val="0"/>
                                              </p:val>
                                            </p:tav>
                                            <p:tav tm="100000">
                                              <p:val>
                                                <p:strVal val="#ppt_w"/>
                                              </p:val>
                                            </p:tav>
                                          </p:tavLst>
                                        </p:anim>
                                        <p:anim calcmode="lin" valueType="num">
                                          <p:cBhvr>
                                            <p:cTn id="22" dur="500" fill="hold"/>
                                            <p:tgtEl>
                                              <p:spTgt spid="439"/>
                                            </p:tgtEl>
                                            <p:attrNameLst>
                                              <p:attrName>ppt_h</p:attrName>
                                            </p:attrNameLst>
                                          </p:cBhvr>
                                          <p:tavLst>
                                            <p:tav tm="0">
                                              <p:val>
                                                <p:fltVal val="0"/>
                                              </p:val>
                                            </p:tav>
                                            <p:tav tm="100000">
                                              <p:val>
                                                <p:strVal val="#ppt_h"/>
                                              </p:val>
                                            </p:tav>
                                          </p:tavLst>
                                        </p:anim>
                                        <p:animEffect transition="in" filter="fade">
                                          <p:cBhvr>
                                            <p:cTn id="23" dur="500"/>
                                            <p:tgtEl>
                                              <p:spTgt spid="439"/>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438"/>
                                            </p:tgtEl>
                                            <p:attrNameLst>
                                              <p:attrName>style.visibility</p:attrName>
                                            </p:attrNameLst>
                                          </p:cBhvr>
                                          <p:to>
                                            <p:strVal val="visible"/>
                                          </p:to>
                                        </p:set>
                                        <p:anim calcmode="lin" valueType="num">
                                          <p:cBhvr>
                                            <p:cTn id="26" dur="500" fill="hold"/>
                                            <p:tgtEl>
                                              <p:spTgt spid="438"/>
                                            </p:tgtEl>
                                            <p:attrNameLst>
                                              <p:attrName>ppt_w</p:attrName>
                                            </p:attrNameLst>
                                          </p:cBhvr>
                                          <p:tavLst>
                                            <p:tav tm="0">
                                              <p:val>
                                                <p:fltVal val="0"/>
                                              </p:val>
                                            </p:tav>
                                            <p:tav tm="100000">
                                              <p:val>
                                                <p:strVal val="#ppt_w"/>
                                              </p:val>
                                            </p:tav>
                                          </p:tavLst>
                                        </p:anim>
                                        <p:anim calcmode="lin" valueType="num">
                                          <p:cBhvr>
                                            <p:cTn id="27" dur="500" fill="hold"/>
                                            <p:tgtEl>
                                              <p:spTgt spid="438"/>
                                            </p:tgtEl>
                                            <p:attrNameLst>
                                              <p:attrName>ppt_h</p:attrName>
                                            </p:attrNameLst>
                                          </p:cBhvr>
                                          <p:tavLst>
                                            <p:tav tm="0">
                                              <p:val>
                                                <p:fltVal val="0"/>
                                              </p:val>
                                            </p:tav>
                                            <p:tav tm="100000">
                                              <p:val>
                                                <p:strVal val="#ppt_h"/>
                                              </p:val>
                                            </p:tav>
                                          </p:tavLst>
                                        </p:anim>
                                        <p:animEffect transition="in" filter="fade">
                                          <p:cBhvr>
                                            <p:cTn id="28" dur="500"/>
                                            <p:tgtEl>
                                              <p:spTgt spid="438"/>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437"/>
                                            </p:tgtEl>
                                            <p:attrNameLst>
                                              <p:attrName>style.visibility</p:attrName>
                                            </p:attrNameLst>
                                          </p:cBhvr>
                                          <p:to>
                                            <p:strVal val="visible"/>
                                          </p:to>
                                        </p:set>
                                        <p:anim calcmode="lin" valueType="num">
                                          <p:cBhvr>
                                            <p:cTn id="31" dur="500" fill="hold"/>
                                            <p:tgtEl>
                                              <p:spTgt spid="437"/>
                                            </p:tgtEl>
                                            <p:attrNameLst>
                                              <p:attrName>ppt_w</p:attrName>
                                            </p:attrNameLst>
                                          </p:cBhvr>
                                          <p:tavLst>
                                            <p:tav tm="0">
                                              <p:val>
                                                <p:fltVal val="0"/>
                                              </p:val>
                                            </p:tav>
                                            <p:tav tm="100000">
                                              <p:val>
                                                <p:strVal val="#ppt_w"/>
                                              </p:val>
                                            </p:tav>
                                          </p:tavLst>
                                        </p:anim>
                                        <p:anim calcmode="lin" valueType="num">
                                          <p:cBhvr>
                                            <p:cTn id="32" dur="500" fill="hold"/>
                                            <p:tgtEl>
                                              <p:spTgt spid="437"/>
                                            </p:tgtEl>
                                            <p:attrNameLst>
                                              <p:attrName>ppt_h</p:attrName>
                                            </p:attrNameLst>
                                          </p:cBhvr>
                                          <p:tavLst>
                                            <p:tav tm="0">
                                              <p:val>
                                                <p:fltVal val="0"/>
                                              </p:val>
                                            </p:tav>
                                            <p:tav tm="100000">
                                              <p:val>
                                                <p:strVal val="#ppt_h"/>
                                              </p:val>
                                            </p:tav>
                                          </p:tavLst>
                                        </p:anim>
                                        <p:animEffect transition="in" filter="fade">
                                          <p:cBhvr>
                                            <p:cTn id="33" dur="5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animBg="1"/>
          <p:bldP spid="438" grpId="0" animBg="1"/>
          <p:bldP spid="439" grpId="0" animBg="1"/>
          <p:bldP spid="440" grpId="0" animBg="1"/>
          <p:bldP spid="442"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489858" y="865668"/>
            <a:ext cx="11363111" cy="588220"/>
          </a:xfrm>
        </p:spPr>
        <p:txBody>
          <a:bodyPr/>
          <a:lstStyle/>
          <a:p>
            <a:r>
              <a:rPr lang="en-ID" sz="1600" b="1" dirty="0"/>
              <a:t>Our Solution</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a:t>What We Offer</a:t>
            </a:r>
          </a:p>
        </p:txBody>
      </p:sp>
      <p:sp>
        <p:nvSpPr>
          <p:cNvPr id="17" name="TextBox 16">
            <a:extLst>
              <a:ext uri="{FF2B5EF4-FFF2-40B4-BE49-F238E27FC236}">
                <a16:creationId xmlns:a16="http://schemas.microsoft.com/office/drawing/2014/main" id="{60057E84-F833-42B2-A3BB-0983D684D482}"/>
              </a:ext>
            </a:extLst>
          </p:cNvPr>
          <p:cNvSpPr txBox="1"/>
          <p:nvPr/>
        </p:nvSpPr>
        <p:spPr>
          <a:xfrm>
            <a:off x="2099948" y="2249656"/>
            <a:ext cx="1443024" cy="144655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D" sz="8800" b="1" i="0" u="none" strike="noStrike" kern="1200" cap="none" spc="0" normalizeH="0" baseline="0" noProof="0" dirty="0">
                <a:ln>
                  <a:noFill/>
                </a:ln>
                <a:solidFill>
                  <a:srgbClr val="08DAC6"/>
                </a:solidFill>
                <a:effectLst/>
                <a:uLnTx/>
                <a:uFillTx/>
                <a:latin typeface="Poppins"/>
                <a:ea typeface="+mn-ea"/>
                <a:cs typeface="Poppins" panose="02000000000000000000" pitchFamily="2" charset="0"/>
              </a:rPr>
              <a:t>01</a:t>
            </a:r>
            <a:endParaRPr kumimoji="0" lang="id-ID" sz="8800" b="1" i="0" u="none" strike="noStrike" kern="1200" cap="none" spc="0" normalizeH="0" baseline="0" noProof="0" dirty="0">
              <a:ln>
                <a:noFill/>
              </a:ln>
              <a:solidFill>
                <a:srgbClr val="08DAC6"/>
              </a:solidFill>
              <a:effectLst/>
              <a:uLnTx/>
              <a:uFillTx/>
              <a:latin typeface="Poppins"/>
              <a:ea typeface="+mn-ea"/>
              <a:cs typeface="Poppins" panose="02000000000000000000" pitchFamily="2" charset="0"/>
            </a:endParaRPr>
          </a:p>
        </p:txBody>
      </p:sp>
      <p:sp>
        <p:nvSpPr>
          <p:cNvPr id="18" name="TextBox 17">
            <a:extLst>
              <a:ext uri="{FF2B5EF4-FFF2-40B4-BE49-F238E27FC236}">
                <a16:creationId xmlns:a16="http://schemas.microsoft.com/office/drawing/2014/main" id="{C0B52E24-A22E-414E-9568-F01B01ABD5E4}"/>
              </a:ext>
            </a:extLst>
          </p:cNvPr>
          <p:cNvSpPr txBox="1"/>
          <p:nvPr/>
        </p:nvSpPr>
        <p:spPr>
          <a:xfrm>
            <a:off x="2098365" y="3526929"/>
            <a:ext cx="1426096"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D" sz="1600" b="0" i="0" u="none" strike="noStrike" kern="1200" cap="none" spc="0" normalizeH="0" baseline="0" noProof="0" dirty="0">
                <a:ln>
                  <a:noFill/>
                </a:ln>
                <a:solidFill>
                  <a:srgbClr val="F9F9F9"/>
                </a:solidFill>
                <a:effectLst/>
                <a:uLnTx/>
                <a:uFillTx/>
                <a:latin typeface="Poppins"/>
                <a:ea typeface="+mn-ea"/>
                <a:cs typeface="Poppins" panose="02000000000000000000" pitchFamily="2" charset="0"/>
              </a:rPr>
              <a:t>Voice Assistant</a:t>
            </a:r>
            <a:endParaRPr kumimoji="0" lang="id-ID" sz="1600" b="0" i="0" u="none" strike="noStrike" kern="1200" cap="none" spc="0" normalizeH="0" baseline="0" noProof="0" dirty="0">
              <a:ln>
                <a:noFill/>
              </a:ln>
              <a:solidFill>
                <a:srgbClr val="F9F9F9"/>
              </a:solidFill>
              <a:effectLst/>
              <a:uLnTx/>
              <a:uFillTx/>
              <a:latin typeface="Poppins"/>
              <a:ea typeface="+mn-ea"/>
              <a:cs typeface="Poppins" panose="02000000000000000000" pitchFamily="2" charset="0"/>
            </a:endParaRPr>
          </a:p>
        </p:txBody>
      </p:sp>
      <p:sp>
        <p:nvSpPr>
          <p:cNvPr id="19" name="Rectangle 18">
            <a:extLst>
              <a:ext uri="{FF2B5EF4-FFF2-40B4-BE49-F238E27FC236}">
                <a16:creationId xmlns:a16="http://schemas.microsoft.com/office/drawing/2014/main" id="{912BF2A3-D971-4DC4-9623-A322A6F1FC6D}"/>
              </a:ext>
            </a:extLst>
          </p:cNvPr>
          <p:cNvSpPr/>
          <p:nvPr/>
        </p:nvSpPr>
        <p:spPr>
          <a:xfrm>
            <a:off x="2099948" y="3823138"/>
            <a:ext cx="2611318" cy="1076449"/>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9F9F9"/>
                </a:solidFill>
                <a:effectLst/>
                <a:uLnTx/>
                <a:uFillTx/>
                <a:latin typeface="Open Sans"/>
                <a:ea typeface="Open Sans Light" panose="020B0306030504020204" pitchFamily="34" charset="0"/>
                <a:cs typeface="Open Sans Light" panose="020B0306030504020204" pitchFamily="34" charset="0"/>
              </a:rPr>
              <a:t>A voice assistant which periodically</a:t>
            </a:r>
            <a:r>
              <a:rPr kumimoji="0" lang="en-US" sz="1100" b="0" i="0" u="none" strike="noStrike" kern="1200" cap="none" spc="0" normalizeH="0" noProof="0" dirty="0">
                <a:ln>
                  <a:noFill/>
                </a:ln>
                <a:solidFill>
                  <a:srgbClr val="F9F9F9"/>
                </a:solidFill>
                <a:effectLst/>
                <a:uLnTx/>
                <a:uFillTx/>
                <a:latin typeface="Open Sans"/>
                <a:ea typeface="Open Sans Light" panose="020B0306030504020204" pitchFamily="34" charset="0"/>
                <a:cs typeface="Open Sans Light" panose="020B0306030504020204" pitchFamily="34" charset="0"/>
              </a:rPr>
              <a:t> converses with the person to keep their brain active and jog their memory about their daily activities.</a:t>
            </a:r>
            <a:endParaRPr kumimoji="0" lang="id-ID" sz="1100" b="0" i="0" u="none" strike="noStrike" kern="1200" cap="none" spc="0" normalizeH="0" baseline="0" noProof="0" dirty="0">
              <a:ln>
                <a:noFill/>
              </a:ln>
              <a:solidFill>
                <a:srgbClr val="F9F9F9"/>
              </a:solidFill>
              <a:effectLst/>
              <a:uLnTx/>
              <a:uFillTx/>
              <a:latin typeface="Open Sans"/>
              <a:ea typeface="Open Sans Light" panose="020B0306030504020204" pitchFamily="34" charset="0"/>
              <a:cs typeface="Open Sans Light" panose="020B0306030504020204" pitchFamily="34" charset="0"/>
            </a:endParaRPr>
          </a:p>
        </p:txBody>
      </p:sp>
      <p:sp>
        <p:nvSpPr>
          <p:cNvPr id="20" name="TextBox 19">
            <a:extLst>
              <a:ext uri="{FF2B5EF4-FFF2-40B4-BE49-F238E27FC236}">
                <a16:creationId xmlns:a16="http://schemas.microsoft.com/office/drawing/2014/main" id="{DD6A7737-E4AE-40D6-B931-8AC107C01C51}"/>
              </a:ext>
            </a:extLst>
          </p:cNvPr>
          <p:cNvSpPr txBox="1"/>
          <p:nvPr/>
        </p:nvSpPr>
        <p:spPr>
          <a:xfrm>
            <a:off x="4934816" y="2249656"/>
            <a:ext cx="1329210" cy="1446550"/>
          </a:xfrm>
          <a:prstGeom prst="rect">
            <a:avLst/>
          </a:prstGeom>
          <a:noFill/>
        </p:spPr>
        <p:txBody>
          <a:bodyPr wrap="none" rtlCol="0">
            <a:spAutoFit/>
          </a:bodyPr>
          <a:lstStyle/>
          <a:p>
            <a:pPr lvl="0" defTabSz="457200">
              <a:defRPr/>
            </a:pPr>
            <a:r>
              <a:rPr lang="en-ID" sz="8800" b="1" dirty="0">
                <a:solidFill>
                  <a:srgbClr val="7E4CC7"/>
                </a:solidFill>
                <a:latin typeface="Poppins"/>
                <a:cs typeface="Poppins" panose="02000000000000000000" pitchFamily="2" charset="0"/>
              </a:rPr>
              <a:t>02</a:t>
            </a:r>
            <a:endParaRPr lang="id-ID" sz="8800" b="1" dirty="0">
              <a:solidFill>
                <a:srgbClr val="7E4CC7"/>
              </a:solidFill>
              <a:latin typeface="Poppins"/>
              <a:cs typeface="Poppins" panose="02000000000000000000" pitchFamily="2" charset="0"/>
            </a:endParaRPr>
          </a:p>
        </p:txBody>
      </p:sp>
      <p:sp>
        <p:nvSpPr>
          <p:cNvPr id="21" name="TextBox 20">
            <a:extLst>
              <a:ext uri="{FF2B5EF4-FFF2-40B4-BE49-F238E27FC236}">
                <a16:creationId xmlns:a16="http://schemas.microsoft.com/office/drawing/2014/main" id="{47ACC97C-3D60-4605-B49D-76A7CBAB3036}"/>
              </a:ext>
            </a:extLst>
          </p:cNvPr>
          <p:cNvSpPr txBox="1"/>
          <p:nvPr/>
        </p:nvSpPr>
        <p:spPr>
          <a:xfrm>
            <a:off x="4933233" y="3526929"/>
            <a:ext cx="1575496"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D" sz="1600" b="0" i="0" u="none" strike="noStrike" kern="1200" cap="none" spc="0" normalizeH="0" baseline="0" noProof="0" dirty="0">
                <a:ln>
                  <a:noFill/>
                </a:ln>
                <a:solidFill>
                  <a:srgbClr val="F9F9F9"/>
                </a:solidFill>
                <a:effectLst/>
                <a:uLnTx/>
                <a:uFillTx/>
                <a:latin typeface="Poppins"/>
                <a:ea typeface="+mn-ea"/>
                <a:cs typeface="Poppins" panose="02000000000000000000" pitchFamily="2" charset="0"/>
              </a:rPr>
              <a:t>Computer Vision</a:t>
            </a:r>
            <a:endParaRPr kumimoji="0" lang="id-ID" sz="1600" b="0" i="0" u="none" strike="noStrike" kern="1200" cap="none" spc="0" normalizeH="0" baseline="0" noProof="0" dirty="0">
              <a:ln>
                <a:noFill/>
              </a:ln>
              <a:solidFill>
                <a:srgbClr val="F9F9F9"/>
              </a:solidFill>
              <a:effectLst/>
              <a:uLnTx/>
              <a:uFillTx/>
              <a:latin typeface="Poppins"/>
              <a:ea typeface="+mn-ea"/>
              <a:cs typeface="Poppins" panose="02000000000000000000" pitchFamily="2" charset="0"/>
            </a:endParaRPr>
          </a:p>
        </p:txBody>
      </p:sp>
      <p:sp>
        <p:nvSpPr>
          <p:cNvPr id="22" name="Rectangle 21">
            <a:extLst>
              <a:ext uri="{FF2B5EF4-FFF2-40B4-BE49-F238E27FC236}">
                <a16:creationId xmlns:a16="http://schemas.microsoft.com/office/drawing/2014/main" id="{FB487647-187A-4C9C-A508-07FDA9DF432C}"/>
              </a:ext>
            </a:extLst>
          </p:cNvPr>
          <p:cNvSpPr/>
          <p:nvPr/>
        </p:nvSpPr>
        <p:spPr>
          <a:xfrm>
            <a:off x="4934816" y="3823138"/>
            <a:ext cx="2611318" cy="1076449"/>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en-US" sz="1100" dirty="0">
                <a:solidFill>
                  <a:srgbClr val="F9F9F9"/>
                </a:solidFill>
                <a:latin typeface="Open Sans"/>
                <a:ea typeface="Open Sans Light" panose="020B0306030504020204" pitchFamily="34" charset="0"/>
                <a:cs typeface="Open Sans Light" panose="020B0306030504020204" pitchFamily="34" charset="0"/>
              </a:rPr>
              <a:t>The voice assistant uses video feed of what person sees in order to instruct them who are they looking at, or where should they go in their house.</a:t>
            </a:r>
            <a:endParaRPr kumimoji="0" lang="id-ID" sz="1100" b="0" i="0" u="none" strike="noStrike" kern="1200" cap="none" spc="0" normalizeH="0" baseline="0" noProof="0" dirty="0">
              <a:ln>
                <a:noFill/>
              </a:ln>
              <a:solidFill>
                <a:srgbClr val="F9F9F9"/>
              </a:solidFill>
              <a:effectLst/>
              <a:uLnTx/>
              <a:uFillTx/>
              <a:latin typeface="Open Sans"/>
              <a:ea typeface="Open Sans Light" panose="020B0306030504020204" pitchFamily="34" charset="0"/>
              <a:cs typeface="Open Sans Light" panose="020B0306030504020204" pitchFamily="34" charset="0"/>
            </a:endParaRPr>
          </a:p>
        </p:txBody>
      </p:sp>
      <p:sp>
        <p:nvSpPr>
          <p:cNvPr id="23" name="TextBox 22">
            <a:extLst>
              <a:ext uri="{FF2B5EF4-FFF2-40B4-BE49-F238E27FC236}">
                <a16:creationId xmlns:a16="http://schemas.microsoft.com/office/drawing/2014/main" id="{E4BEDF38-F1A3-4863-A200-68E64460EA36}"/>
              </a:ext>
            </a:extLst>
          </p:cNvPr>
          <p:cNvSpPr txBox="1"/>
          <p:nvPr/>
        </p:nvSpPr>
        <p:spPr>
          <a:xfrm>
            <a:off x="7790028" y="2249656"/>
            <a:ext cx="1329210" cy="1446550"/>
          </a:xfrm>
          <a:prstGeom prst="rect">
            <a:avLst/>
          </a:prstGeom>
          <a:noFill/>
        </p:spPr>
        <p:txBody>
          <a:bodyPr wrap="none" rtlCol="0">
            <a:spAutoFit/>
          </a:bodyPr>
          <a:lstStyle/>
          <a:p>
            <a:pPr lvl="0" defTabSz="457200">
              <a:defRPr/>
            </a:pPr>
            <a:r>
              <a:rPr lang="en-ID" sz="8800" b="1" dirty="0">
                <a:solidFill>
                  <a:srgbClr val="EF2A79"/>
                </a:solidFill>
                <a:latin typeface="Poppins"/>
                <a:cs typeface="Poppins" panose="02000000000000000000" pitchFamily="2" charset="0"/>
              </a:rPr>
              <a:t>03</a:t>
            </a:r>
            <a:endParaRPr lang="id-ID" sz="8800" b="1" dirty="0">
              <a:solidFill>
                <a:srgbClr val="EF2A79"/>
              </a:solidFill>
              <a:latin typeface="Poppins"/>
              <a:cs typeface="Poppins" panose="02000000000000000000" pitchFamily="2" charset="0"/>
            </a:endParaRPr>
          </a:p>
        </p:txBody>
      </p:sp>
      <p:sp>
        <p:nvSpPr>
          <p:cNvPr id="30" name="TextBox 29">
            <a:extLst>
              <a:ext uri="{FF2B5EF4-FFF2-40B4-BE49-F238E27FC236}">
                <a16:creationId xmlns:a16="http://schemas.microsoft.com/office/drawing/2014/main" id="{268F35A1-E410-4385-BCD2-7DC435AD7588}"/>
              </a:ext>
            </a:extLst>
          </p:cNvPr>
          <p:cNvSpPr txBox="1"/>
          <p:nvPr/>
        </p:nvSpPr>
        <p:spPr>
          <a:xfrm>
            <a:off x="7788445" y="3526929"/>
            <a:ext cx="1716432"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D" sz="1600" b="0" i="0" u="none" strike="noStrike" kern="1200" cap="none" spc="0" normalizeH="0" baseline="0" noProof="0" dirty="0">
                <a:ln>
                  <a:noFill/>
                </a:ln>
                <a:solidFill>
                  <a:srgbClr val="F9F9F9"/>
                </a:solidFill>
                <a:effectLst/>
                <a:uLnTx/>
                <a:uFillTx/>
                <a:latin typeface="Poppins"/>
                <a:ea typeface="+mn-ea"/>
                <a:cs typeface="Poppins" panose="02000000000000000000" pitchFamily="2" charset="0"/>
              </a:rPr>
              <a:t>Health Monitoring</a:t>
            </a:r>
            <a:endParaRPr kumimoji="0" lang="id-ID" sz="1600" b="0" i="0" u="none" strike="noStrike" kern="1200" cap="none" spc="0" normalizeH="0" baseline="0" noProof="0" dirty="0">
              <a:ln>
                <a:noFill/>
              </a:ln>
              <a:solidFill>
                <a:srgbClr val="F9F9F9"/>
              </a:solidFill>
              <a:effectLst/>
              <a:uLnTx/>
              <a:uFillTx/>
              <a:latin typeface="Poppins"/>
              <a:ea typeface="+mn-ea"/>
              <a:cs typeface="Poppins" panose="02000000000000000000" pitchFamily="2" charset="0"/>
            </a:endParaRPr>
          </a:p>
        </p:txBody>
      </p:sp>
      <p:sp>
        <p:nvSpPr>
          <p:cNvPr id="31" name="Rectangle 30">
            <a:extLst>
              <a:ext uri="{FF2B5EF4-FFF2-40B4-BE49-F238E27FC236}">
                <a16:creationId xmlns:a16="http://schemas.microsoft.com/office/drawing/2014/main" id="{1F1C9C8B-F58C-4697-AA9E-A86F9A899835}"/>
              </a:ext>
            </a:extLst>
          </p:cNvPr>
          <p:cNvSpPr/>
          <p:nvPr/>
        </p:nvSpPr>
        <p:spPr>
          <a:xfrm>
            <a:off x="7790028" y="3823138"/>
            <a:ext cx="2611318" cy="1076449"/>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en-US" sz="1100" dirty="0">
                <a:solidFill>
                  <a:srgbClr val="F9F9F9"/>
                </a:solidFill>
                <a:latin typeface="Open Sans"/>
                <a:ea typeface="Open Sans Light" panose="020B0306030504020204" pitchFamily="34" charset="0"/>
                <a:cs typeface="Open Sans Light" panose="020B0306030504020204" pitchFamily="34" charset="0"/>
              </a:rPr>
              <a:t>The person’s vital signs like blood pressure. Heart rate etc. can be continuously monitored remotely by their family  members.</a:t>
            </a:r>
            <a:endParaRPr kumimoji="0" lang="id-ID" sz="1100" b="0" i="0" u="none" strike="noStrike" kern="1200" cap="none" spc="0" normalizeH="0" baseline="0" noProof="0" dirty="0">
              <a:ln>
                <a:noFill/>
              </a:ln>
              <a:solidFill>
                <a:srgbClr val="F9F9F9"/>
              </a:solidFill>
              <a:effectLst/>
              <a:uLnTx/>
              <a:uFillTx/>
              <a:latin typeface="Open Sans"/>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814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60000">
                                          <p:cBhvr additive="base">
                                            <p:cTn id="7" dur="750" fill="hold"/>
                                            <p:tgtEl>
                                              <p:spTgt spid="17"/>
                                            </p:tgtEl>
                                            <p:attrNameLst>
                                              <p:attrName>ppt_x</p:attrName>
                                            </p:attrNameLst>
                                          </p:cBhvr>
                                          <p:tavLst>
                                            <p:tav tm="0">
                                              <p:val>
                                                <p:strVal val="1+#ppt_w/2"/>
                                              </p:val>
                                            </p:tav>
                                            <p:tav tm="100000">
                                              <p:val>
                                                <p:strVal val="#ppt_x"/>
                                              </p:val>
                                            </p:tav>
                                          </p:tavLst>
                                        </p:anim>
                                        <p:anim calcmode="lin" valueType="num" p14:bounceEnd="60000">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14:bounceEnd="60000">
                                          <p:cBhvr additive="base">
                                            <p:cTn id="11" dur="75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60000">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14:bounceEnd="60000">
                                          <p:cBhvr additive="base">
                                            <p:cTn id="15" dur="75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0000">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14:bounceEnd="60000">
                                          <p:cBhvr additive="base">
                                            <p:cTn id="19" dur="750" fill="hold"/>
                                            <p:tgtEl>
                                              <p:spTgt spid="20"/>
                                            </p:tgtEl>
                                            <p:attrNameLst>
                                              <p:attrName>ppt_x</p:attrName>
                                            </p:attrNameLst>
                                          </p:cBhvr>
                                          <p:tavLst>
                                            <p:tav tm="0">
                                              <p:val>
                                                <p:strVal val="1+#ppt_w/2"/>
                                              </p:val>
                                            </p:tav>
                                            <p:tav tm="100000">
                                              <p:val>
                                                <p:strVal val="#ppt_x"/>
                                              </p:val>
                                            </p:tav>
                                          </p:tavLst>
                                        </p:anim>
                                        <p:anim calcmode="lin" valueType="num" p14:bounceEnd="60000">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60000">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14:bounceEnd="60000">
                                          <p:cBhvr additive="base">
                                            <p:cTn id="23" dur="75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60000">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14:bounceEnd="60000">
                                          <p:cBhvr additive="base">
                                            <p:cTn id="27" dur="750" fill="hold"/>
                                            <p:tgtEl>
                                              <p:spTgt spid="22"/>
                                            </p:tgtEl>
                                            <p:attrNameLst>
                                              <p:attrName>ppt_x</p:attrName>
                                            </p:attrNameLst>
                                          </p:cBhvr>
                                          <p:tavLst>
                                            <p:tav tm="0">
                                              <p:val>
                                                <p:strVal val="1+#ppt_w/2"/>
                                              </p:val>
                                            </p:tav>
                                            <p:tav tm="100000">
                                              <p:val>
                                                <p:strVal val="#ppt_x"/>
                                              </p:val>
                                            </p:tav>
                                          </p:tavLst>
                                        </p:anim>
                                        <p:anim calcmode="lin" valueType="num" p14:bounceEnd="60000">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60000">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14:bounceEnd="60000">
                                          <p:cBhvr additive="base">
                                            <p:cTn id="31" dur="750" fill="hold"/>
                                            <p:tgtEl>
                                              <p:spTgt spid="23"/>
                                            </p:tgtEl>
                                            <p:attrNameLst>
                                              <p:attrName>ppt_x</p:attrName>
                                            </p:attrNameLst>
                                          </p:cBhvr>
                                          <p:tavLst>
                                            <p:tav tm="0">
                                              <p:val>
                                                <p:strVal val="1+#ppt_w/2"/>
                                              </p:val>
                                            </p:tav>
                                            <p:tav tm="100000">
                                              <p:val>
                                                <p:strVal val="#ppt_x"/>
                                              </p:val>
                                            </p:tav>
                                          </p:tavLst>
                                        </p:anim>
                                        <p:anim calcmode="lin" valueType="num" p14:bounceEnd="60000">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14:presetBounceEnd="60000">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14:bounceEnd="60000">
                                          <p:cBhvr additive="base">
                                            <p:cTn id="35" dur="75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60000">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14:bounceEnd="60000">
                                          <p:cBhvr additive="base">
                                            <p:cTn id="39" dur="750" fill="hold"/>
                                            <p:tgtEl>
                                              <p:spTgt spid="31"/>
                                            </p:tgtEl>
                                            <p:attrNameLst>
                                              <p:attrName>ppt_x</p:attrName>
                                            </p:attrNameLst>
                                          </p:cBhvr>
                                          <p:tavLst>
                                            <p:tav tm="0">
                                              <p:val>
                                                <p:strVal val="1+#ppt_w/2"/>
                                              </p:val>
                                            </p:tav>
                                            <p:tav tm="100000">
                                              <p:val>
                                                <p:strVal val="#ppt_x"/>
                                              </p:val>
                                            </p:tav>
                                          </p:tavLst>
                                        </p:anim>
                                        <p:anim calcmode="lin" valueType="num" p14:bounceEnd="60000">
                                          <p:cBhvr additive="base">
                                            <p:cTn id="40" dur="75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1+#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1+#ppt_w/2"/>
                                              </p:val>
                                            </p:tav>
                                            <p:tav tm="100000">
                                              <p:val>
                                                <p:strVal val="#ppt_x"/>
                                              </p:val>
                                            </p:tav>
                                          </p:tavLst>
                                        </p:anim>
                                        <p:anim calcmode="lin" valueType="num">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1+#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750" fill="hold"/>
                                            <p:tgtEl>
                                              <p:spTgt spid="21"/>
                                            </p:tgtEl>
                                            <p:attrNameLst>
                                              <p:attrName>ppt_x</p:attrName>
                                            </p:attrNameLst>
                                          </p:cBhvr>
                                          <p:tavLst>
                                            <p:tav tm="0">
                                              <p:val>
                                                <p:strVal val="1+#ppt_w/2"/>
                                              </p:val>
                                            </p:tav>
                                            <p:tav tm="100000">
                                              <p:val>
                                                <p:strVal val="#ppt_x"/>
                                              </p:val>
                                            </p:tav>
                                          </p:tavLst>
                                        </p:anim>
                                        <p:anim calcmode="lin" valueType="num">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750" fill="hold"/>
                                            <p:tgtEl>
                                              <p:spTgt spid="22"/>
                                            </p:tgtEl>
                                            <p:attrNameLst>
                                              <p:attrName>ppt_x</p:attrName>
                                            </p:attrNameLst>
                                          </p:cBhvr>
                                          <p:tavLst>
                                            <p:tav tm="0">
                                              <p:val>
                                                <p:strVal val="1+#ppt_w/2"/>
                                              </p:val>
                                            </p:tav>
                                            <p:tav tm="100000">
                                              <p:val>
                                                <p:strVal val="#ppt_x"/>
                                              </p:val>
                                            </p:tav>
                                          </p:tavLst>
                                        </p:anim>
                                        <p:anim calcmode="lin" valueType="num">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750" fill="hold"/>
                                            <p:tgtEl>
                                              <p:spTgt spid="23"/>
                                            </p:tgtEl>
                                            <p:attrNameLst>
                                              <p:attrName>ppt_x</p:attrName>
                                            </p:attrNameLst>
                                          </p:cBhvr>
                                          <p:tavLst>
                                            <p:tav tm="0">
                                              <p:val>
                                                <p:strVal val="1+#ppt_w/2"/>
                                              </p:val>
                                            </p:tav>
                                            <p:tav tm="100000">
                                              <p:val>
                                                <p:strVal val="#ppt_x"/>
                                              </p:val>
                                            </p:tav>
                                          </p:tavLst>
                                        </p:anim>
                                        <p:anim calcmode="lin" valueType="num">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750" fill="hold"/>
                                            <p:tgtEl>
                                              <p:spTgt spid="30"/>
                                            </p:tgtEl>
                                            <p:attrNameLst>
                                              <p:attrName>ppt_x</p:attrName>
                                            </p:attrNameLst>
                                          </p:cBhvr>
                                          <p:tavLst>
                                            <p:tav tm="0">
                                              <p:val>
                                                <p:strVal val="1+#ppt_w/2"/>
                                              </p:val>
                                            </p:tav>
                                            <p:tav tm="100000">
                                              <p:val>
                                                <p:strVal val="#ppt_x"/>
                                              </p:val>
                                            </p:tav>
                                          </p:tavLst>
                                        </p:anim>
                                        <p:anim calcmode="lin" valueType="num">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750" fill="hold"/>
                                            <p:tgtEl>
                                              <p:spTgt spid="31"/>
                                            </p:tgtEl>
                                            <p:attrNameLst>
                                              <p:attrName>ppt_x</p:attrName>
                                            </p:attrNameLst>
                                          </p:cBhvr>
                                          <p:tavLst>
                                            <p:tav tm="0">
                                              <p:val>
                                                <p:strVal val="1+#ppt_w/2"/>
                                              </p:val>
                                            </p:tav>
                                            <p:tav tm="100000">
                                              <p:val>
                                                <p:strVal val="#ppt_x"/>
                                              </p:val>
                                            </p:tav>
                                          </p:tavLst>
                                        </p:anim>
                                        <p:anim calcmode="lin" valueType="num">
                                          <p:cBhvr additive="base">
                                            <p:cTn id="40" dur="75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414444" y="871666"/>
            <a:ext cx="11363111" cy="588220"/>
          </a:xfrm>
        </p:spPr>
        <p:txBody>
          <a:bodyPr/>
          <a:lstStyle/>
          <a:p>
            <a:r>
              <a:rPr lang="en-ID" sz="1600" b="1" dirty="0"/>
              <a:t>Voice Assistant</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a:t>Our Solution</a:t>
            </a:r>
          </a:p>
        </p:txBody>
      </p:sp>
      <p:pic>
        <p:nvPicPr>
          <p:cNvPr id="7" name="Graphic 6">
            <a:extLst>
              <a:ext uri="{FF2B5EF4-FFF2-40B4-BE49-F238E27FC236}">
                <a16:creationId xmlns:a16="http://schemas.microsoft.com/office/drawing/2014/main" id="{F1FB1608-5852-4B96-B8D7-C67FB918F48F}"/>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5309529" y="1586395"/>
            <a:ext cx="1678038" cy="1651235"/>
          </a:xfrm>
          <a:prstGeom prst="rect">
            <a:avLst/>
          </a:prstGeom>
        </p:spPr>
      </p:pic>
      <p:pic>
        <p:nvPicPr>
          <p:cNvPr id="8" name="Graphic 7">
            <a:extLst>
              <a:ext uri="{FF2B5EF4-FFF2-40B4-BE49-F238E27FC236}">
                <a16:creationId xmlns:a16="http://schemas.microsoft.com/office/drawing/2014/main" id="{6832ECAE-44DC-4A73-BFC1-F3243220BB62}"/>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7374361" y="3664670"/>
            <a:ext cx="1832293" cy="1776413"/>
          </a:xfrm>
          <a:prstGeom prst="rect">
            <a:avLst/>
          </a:prstGeom>
        </p:spPr>
      </p:pic>
      <p:pic>
        <p:nvPicPr>
          <p:cNvPr id="9" name="Graphic 8">
            <a:extLst>
              <a:ext uri="{FF2B5EF4-FFF2-40B4-BE49-F238E27FC236}">
                <a16:creationId xmlns:a16="http://schemas.microsoft.com/office/drawing/2014/main" id="{F319E1E3-90A6-4BFF-B179-5D61047EFA63}"/>
              </a:ext>
            </a:extLst>
          </p:cNvPr>
          <p:cNvPicPr>
            <a:picLocks/>
          </p:cNvPicPr>
          <p:nvPr/>
        </p:nvPicPr>
        <p:blipFill>
          <a:blip r:embed="rId7">
            <a:extLst>
              <a:ext uri="{96DAC541-7B7A-43D3-8B79-37D633B846F1}">
                <asvg:svgBlip xmlns:asvg="http://schemas.microsoft.com/office/drawing/2016/SVG/main" r:embed="rId8"/>
              </a:ext>
            </a:extLst>
          </a:blip>
          <a:stretch>
            <a:fillRect/>
          </a:stretch>
        </p:blipFill>
        <p:spPr>
          <a:xfrm>
            <a:off x="3514889" y="3664670"/>
            <a:ext cx="1832294" cy="1776414"/>
          </a:xfrm>
          <a:prstGeom prst="rect">
            <a:avLst/>
          </a:prstGeom>
        </p:spPr>
      </p:pic>
      <p:cxnSp>
        <p:nvCxnSpPr>
          <p:cNvPr id="11" name="Straight Arrow Connector 10">
            <a:extLst>
              <a:ext uri="{FF2B5EF4-FFF2-40B4-BE49-F238E27FC236}">
                <a16:creationId xmlns:a16="http://schemas.microsoft.com/office/drawing/2014/main" id="{918AA3CE-60B3-4978-974B-B2309F698F22}"/>
              </a:ext>
            </a:extLst>
          </p:cNvPr>
          <p:cNvCxnSpPr>
            <a:cxnSpLocks/>
          </p:cNvCxnSpPr>
          <p:nvPr/>
        </p:nvCxnSpPr>
        <p:spPr>
          <a:xfrm flipV="1">
            <a:off x="4571882" y="2801155"/>
            <a:ext cx="737647" cy="88458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A1819C2-EB5D-486C-8311-9377EDC4ECB4}"/>
              </a:ext>
            </a:extLst>
          </p:cNvPr>
          <p:cNvCxnSpPr>
            <a:stCxn id="9" idx="3"/>
            <a:endCxn id="8" idx="1"/>
          </p:cNvCxnSpPr>
          <p:nvPr/>
        </p:nvCxnSpPr>
        <p:spPr>
          <a:xfrm>
            <a:off x="5347183" y="4552877"/>
            <a:ext cx="202717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D74F69B7-33D5-4E52-BF4E-6A8634A5FE41}"/>
              </a:ext>
            </a:extLst>
          </p:cNvPr>
          <p:cNvSpPr/>
          <p:nvPr/>
        </p:nvSpPr>
        <p:spPr>
          <a:xfrm>
            <a:off x="5533722" y="4618550"/>
            <a:ext cx="1654100" cy="822533"/>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kumimoji="0" lang="en-ID" sz="11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rPr>
              <a:t>Conversation in</a:t>
            </a:r>
            <a:r>
              <a:rPr kumimoji="0" lang="en-ID" sz="1100" b="0" i="0" u="none" strike="noStrike" kern="1200" cap="none" spc="0" normalizeH="0" noProof="0" dirty="0">
                <a:ln>
                  <a:noFill/>
                </a:ln>
                <a:solidFill>
                  <a:srgbClr val="F9F9F9"/>
                </a:solidFill>
                <a:effectLst/>
                <a:uLnTx/>
                <a:uFillTx/>
                <a:latin typeface="Open Sans"/>
                <a:ea typeface="Open Sans" panose="020B0606030504020204" pitchFamily="34" charset="0"/>
                <a:cs typeface="Open Sans" panose="020B0606030504020204" pitchFamily="34" charset="0"/>
              </a:rPr>
              <a:t> form of questions instead of direct instructions.</a:t>
            </a:r>
            <a:endParaRPr kumimoji="0" lang="en-US" sz="11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sp>
        <p:nvSpPr>
          <p:cNvPr id="32" name="Rectangle 31">
            <a:extLst>
              <a:ext uri="{FF2B5EF4-FFF2-40B4-BE49-F238E27FC236}">
                <a16:creationId xmlns:a16="http://schemas.microsoft.com/office/drawing/2014/main" id="{3C4A38D4-2ED4-4234-AC1E-E9F6284E2D99}"/>
              </a:ext>
            </a:extLst>
          </p:cNvPr>
          <p:cNvSpPr/>
          <p:nvPr/>
        </p:nvSpPr>
        <p:spPr>
          <a:xfrm>
            <a:off x="3514889" y="2559071"/>
            <a:ext cx="1640384" cy="822533"/>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lang="en-US" sz="1100" dirty="0">
                <a:solidFill>
                  <a:srgbClr val="F9F9F9"/>
                </a:solidFill>
                <a:latin typeface="Open Sans"/>
                <a:ea typeface="Open Sans" panose="020B0606030504020204" pitchFamily="34" charset="0"/>
                <a:cs typeface="Open Sans" panose="020B0606030504020204" pitchFamily="34" charset="0"/>
              </a:rPr>
              <a:t>Add or remove tasks, based on conversation with person</a:t>
            </a:r>
            <a:endParaRPr kumimoji="0" lang="en-US" sz="11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sp>
        <p:nvSpPr>
          <p:cNvPr id="33" name="Rectangle 32">
            <a:extLst>
              <a:ext uri="{FF2B5EF4-FFF2-40B4-BE49-F238E27FC236}">
                <a16:creationId xmlns:a16="http://schemas.microsoft.com/office/drawing/2014/main" id="{93F7B099-413B-4FDC-926F-6E222921DB28}"/>
              </a:ext>
            </a:extLst>
          </p:cNvPr>
          <p:cNvSpPr/>
          <p:nvPr/>
        </p:nvSpPr>
        <p:spPr>
          <a:xfrm>
            <a:off x="3219065" y="5283732"/>
            <a:ext cx="2507633" cy="314702"/>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lang="en-ID" sz="1100" dirty="0">
                <a:solidFill>
                  <a:srgbClr val="F9F9F9"/>
                </a:solidFill>
                <a:latin typeface="Open Sans"/>
                <a:ea typeface="Open Sans" panose="020B0606030504020204" pitchFamily="34" charset="0"/>
                <a:cs typeface="Open Sans" panose="020B0606030504020204" pitchFamily="34" charset="0"/>
              </a:rPr>
              <a:t>Device</a:t>
            </a:r>
            <a:endParaRPr kumimoji="0" lang="en-US" sz="11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sp>
        <p:nvSpPr>
          <p:cNvPr id="35" name="Rectangle 34">
            <a:extLst>
              <a:ext uri="{FF2B5EF4-FFF2-40B4-BE49-F238E27FC236}">
                <a16:creationId xmlns:a16="http://schemas.microsoft.com/office/drawing/2014/main" id="{BF23FD39-CAEE-492B-88F0-983A7F9C7D3F}"/>
              </a:ext>
            </a:extLst>
          </p:cNvPr>
          <p:cNvSpPr/>
          <p:nvPr/>
        </p:nvSpPr>
        <p:spPr>
          <a:xfrm>
            <a:off x="7036690" y="5283732"/>
            <a:ext cx="2507633" cy="314702"/>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lang="en-ID" sz="1100" dirty="0">
                <a:solidFill>
                  <a:srgbClr val="F9F9F9"/>
                </a:solidFill>
                <a:latin typeface="Open Sans"/>
                <a:ea typeface="Open Sans" panose="020B0606030504020204" pitchFamily="34" charset="0"/>
                <a:cs typeface="Open Sans" panose="020B0606030504020204" pitchFamily="34" charset="0"/>
              </a:rPr>
              <a:t>Person</a:t>
            </a:r>
            <a:endParaRPr kumimoji="0" lang="en-US" sz="11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sp>
        <p:nvSpPr>
          <p:cNvPr id="36" name="Rectangle 35">
            <a:extLst>
              <a:ext uri="{FF2B5EF4-FFF2-40B4-BE49-F238E27FC236}">
                <a16:creationId xmlns:a16="http://schemas.microsoft.com/office/drawing/2014/main" id="{3BB3ED47-6280-48C9-9A7F-A8D282D6F82B}"/>
              </a:ext>
            </a:extLst>
          </p:cNvPr>
          <p:cNvSpPr/>
          <p:nvPr/>
        </p:nvSpPr>
        <p:spPr>
          <a:xfrm>
            <a:off x="4899595" y="3027502"/>
            <a:ext cx="2507633" cy="314702"/>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lang="en-ID" sz="1100" dirty="0">
                <a:solidFill>
                  <a:srgbClr val="F9F9F9"/>
                </a:solidFill>
                <a:latin typeface="Open Sans"/>
                <a:ea typeface="Open Sans" panose="020B0606030504020204" pitchFamily="34" charset="0"/>
                <a:cs typeface="Open Sans" panose="020B0606030504020204" pitchFamily="34" charset="0"/>
              </a:rPr>
              <a:t>Knowledge base</a:t>
            </a:r>
            <a:endParaRPr kumimoji="0" lang="en-US" sz="11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sp>
        <p:nvSpPr>
          <p:cNvPr id="37" name="Rectangle 36">
            <a:extLst>
              <a:ext uri="{FF2B5EF4-FFF2-40B4-BE49-F238E27FC236}">
                <a16:creationId xmlns:a16="http://schemas.microsoft.com/office/drawing/2014/main" id="{3471B4CA-C387-405B-958C-C76A2CFD3EF3}"/>
              </a:ext>
            </a:extLst>
          </p:cNvPr>
          <p:cNvSpPr/>
          <p:nvPr/>
        </p:nvSpPr>
        <p:spPr>
          <a:xfrm>
            <a:off x="833799" y="2846051"/>
            <a:ext cx="1640384" cy="1165897"/>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lang="en-US" sz="1200" b="1" dirty="0">
                <a:solidFill>
                  <a:schemeClr val="accent2"/>
                </a:solidFill>
                <a:latin typeface="Open Sans"/>
                <a:ea typeface="Open Sans" panose="020B0606030504020204" pitchFamily="34" charset="0"/>
                <a:cs typeface="Open Sans" panose="020B0606030504020204" pitchFamily="34" charset="0"/>
              </a:rPr>
              <a:t>Technology</a:t>
            </a:r>
          </a:p>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kumimoji="0" lang="en-US" sz="12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rPr>
              <a:t>Speech Recognition, Text to Speech,</a:t>
            </a:r>
            <a:r>
              <a:rPr kumimoji="0" lang="en-US" sz="1200" b="0" i="0" u="none" strike="noStrike" kern="1200" cap="none" spc="0" normalizeH="0" noProof="0" dirty="0">
                <a:ln>
                  <a:noFill/>
                </a:ln>
                <a:solidFill>
                  <a:srgbClr val="F9F9F9"/>
                </a:solidFill>
                <a:effectLst/>
                <a:uLnTx/>
                <a:uFillTx/>
                <a:latin typeface="Open Sans"/>
                <a:ea typeface="Open Sans" panose="020B0606030504020204" pitchFamily="34" charset="0"/>
                <a:cs typeface="Open Sans" panose="020B0606030504020204" pitchFamily="34" charset="0"/>
              </a:rPr>
              <a:t> NLP Language Models</a:t>
            </a:r>
            <a:endParaRPr kumimoji="0" lang="en-US" sz="12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4648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14:bounceEnd="60000">
                                          <p:cBhvr additive="base">
                                            <p:cTn id="7" dur="750" fill="hold"/>
                                            <p:tgtEl>
                                              <p:spTgt spid="31"/>
                                            </p:tgtEl>
                                            <p:attrNameLst>
                                              <p:attrName>ppt_x</p:attrName>
                                            </p:attrNameLst>
                                          </p:cBhvr>
                                          <p:tavLst>
                                            <p:tav tm="0">
                                              <p:val>
                                                <p:strVal val="0-#ppt_w/2"/>
                                              </p:val>
                                            </p:tav>
                                            <p:tav tm="100000">
                                              <p:val>
                                                <p:strVal val="#ppt_x"/>
                                              </p:val>
                                            </p:tav>
                                          </p:tavLst>
                                        </p:anim>
                                        <p:anim calcmode="lin" valueType="num" p14:bounceEnd="60000">
                                          <p:cBhvr additive="base">
                                            <p:cTn id="8" dur="75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0000">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14:bounceEnd="60000">
                                          <p:cBhvr additive="base">
                                            <p:cTn id="11" dur="750" fill="hold"/>
                                            <p:tgtEl>
                                              <p:spTgt spid="32"/>
                                            </p:tgtEl>
                                            <p:attrNameLst>
                                              <p:attrName>ppt_x</p:attrName>
                                            </p:attrNameLst>
                                          </p:cBhvr>
                                          <p:tavLst>
                                            <p:tav tm="0">
                                              <p:val>
                                                <p:strVal val="0-#ppt_w/2"/>
                                              </p:val>
                                            </p:tav>
                                            <p:tav tm="100000">
                                              <p:val>
                                                <p:strVal val="#ppt_x"/>
                                              </p:val>
                                            </p:tav>
                                          </p:tavLst>
                                        </p:anim>
                                        <p:anim calcmode="lin" valueType="num" p14:bounceEnd="60000">
                                          <p:cBhvr additive="base">
                                            <p:cTn id="12" dur="75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60000">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14:bounceEnd="60000">
                                          <p:cBhvr additive="base">
                                            <p:cTn id="15" dur="750" fill="hold"/>
                                            <p:tgtEl>
                                              <p:spTgt spid="33"/>
                                            </p:tgtEl>
                                            <p:attrNameLst>
                                              <p:attrName>ppt_x</p:attrName>
                                            </p:attrNameLst>
                                          </p:cBhvr>
                                          <p:tavLst>
                                            <p:tav tm="0">
                                              <p:val>
                                                <p:strVal val="0-#ppt_w/2"/>
                                              </p:val>
                                            </p:tav>
                                            <p:tav tm="100000">
                                              <p:val>
                                                <p:strVal val="#ppt_x"/>
                                              </p:val>
                                            </p:tav>
                                          </p:tavLst>
                                        </p:anim>
                                        <p:anim calcmode="lin" valueType="num" p14:bounceEnd="60000">
                                          <p:cBhvr additive="base">
                                            <p:cTn id="16" dur="750" fill="hold"/>
                                            <p:tgtEl>
                                              <p:spTgt spid="3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60000">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14:bounceEnd="60000">
                                          <p:cBhvr additive="base">
                                            <p:cTn id="19" dur="750" fill="hold"/>
                                            <p:tgtEl>
                                              <p:spTgt spid="35"/>
                                            </p:tgtEl>
                                            <p:attrNameLst>
                                              <p:attrName>ppt_x</p:attrName>
                                            </p:attrNameLst>
                                          </p:cBhvr>
                                          <p:tavLst>
                                            <p:tav tm="0">
                                              <p:val>
                                                <p:strVal val="0-#ppt_w/2"/>
                                              </p:val>
                                            </p:tav>
                                            <p:tav tm="100000">
                                              <p:val>
                                                <p:strVal val="#ppt_x"/>
                                              </p:val>
                                            </p:tav>
                                          </p:tavLst>
                                        </p:anim>
                                        <p:anim calcmode="lin" valueType="num" p14:bounceEnd="60000">
                                          <p:cBhvr additive="base">
                                            <p:cTn id="20" dur="750" fill="hold"/>
                                            <p:tgtEl>
                                              <p:spTgt spid="3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60000">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14:bounceEnd="60000">
                                          <p:cBhvr additive="base">
                                            <p:cTn id="23" dur="750" fill="hold"/>
                                            <p:tgtEl>
                                              <p:spTgt spid="36"/>
                                            </p:tgtEl>
                                            <p:attrNameLst>
                                              <p:attrName>ppt_x</p:attrName>
                                            </p:attrNameLst>
                                          </p:cBhvr>
                                          <p:tavLst>
                                            <p:tav tm="0">
                                              <p:val>
                                                <p:strVal val="0-#ppt_w/2"/>
                                              </p:val>
                                            </p:tav>
                                            <p:tav tm="100000">
                                              <p:val>
                                                <p:strVal val="#ppt_x"/>
                                              </p:val>
                                            </p:tav>
                                          </p:tavLst>
                                        </p:anim>
                                        <p:anim calcmode="lin" valueType="num" p14:bounceEnd="60000">
                                          <p:cBhvr additive="base">
                                            <p:cTn id="24" dur="750" fill="hold"/>
                                            <p:tgtEl>
                                              <p:spTgt spid="3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14:presetBounceEnd="60000">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14:bounceEnd="60000">
                                          <p:cBhvr additive="base">
                                            <p:cTn id="27" dur="750" fill="hold"/>
                                            <p:tgtEl>
                                              <p:spTgt spid="37"/>
                                            </p:tgtEl>
                                            <p:attrNameLst>
                                              <p:attrName>ppt_x</p:attrName>
                                            </p:attrNameLst>
                                          </p:cBhvr>
                                          <p:tavLst>
                                            <p:tav tm="0">
                                              <p:val>
                                                <p:strVal val="0-#ppt_w/2"/>
                                              </p:val>
                                            </p:tav>
                                            <p:tav tm="100000">
                                              <p:val>
                                                <p:strVal val="#ppt_x"/>
                                              </p:val>
                                            </p:tav>
                                          </p:tavLst>
                                        </p:anim>
                                        <p:anim calcmode="lin" valueType="num" p14:bounceEnd="60000">
                                          <p:cBhvr additive="base">
                                            <p:cTn id="28" dur="75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5" grpId="0"/>
          <p:bldP spid="36" grpId="0"/>
          <p:bldP spid="3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750" fill="hold"/>
                                            <p:tgtEl>
                                              <p:spTgt spid="31"/>
                                            </p:tgtEl>
                                            <p:attrNameLst>
                                              <p:attrName>ppt_x</p:attrName>
                                            </p:attrNameLst>
                                          </p:cBhvr>
                                          <p:tavLst>
                                            <p:tav tm="0">
                                              <p:val>
                                                <p:strVal val="0-#ppt_w/2"/>
                                              </p:val>
                                            </p:tav>
                                            <p:tav tm="100000">
                                              <p:val>
                                                <p:strVal val="#ppt_x"/>
                                              </p:val>
                                            </p:tav>
                                          </p:tavLst>
                                        </p:anim>
                                        <p:anim calcmode="lin" valueType="num">
                                          <p:cBhvr additive="base">
                                            <p:cTn id="8" dur="75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750" fill="hold"/>
                                            <p:tgtEl>
                                              <p:spTgt spid="32"/>
                                            </p:tgtEl>
                                            <p:attrNameLst>
                                              <p:attrName>ppt_x</p:attrName>
                                            </p:attrNameLst>
                                          </p:cBhvr>
                                          <p:tavLst>
                                            <p:tav tm="0">
                                              <p:val>
                                                <p:strVal val="0-#ppt_w/2"/>
                                              </p:val>
                                            </p:tav>
                                            <p:tav tm="100000">
                                              <p:val>
                                                <p:strVal val="#ppt_x"/>
                                              </p:val>
                                            </p:tav>
                                          </p:tavLst>
                                        </p:anim>
                                        <p:anim calcmode="lin" valueType="num">
                                          <p:cBhvr additive="base">
                                            <p:cTn id="12" dur="75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750" fill="hold"/>
                                            <p:tgtEl>
                                              <p:spTgt spid="33"/>
                                            </p:tgtEl>
                                            <p:attrNameLst>
                                              <p:attrName>ppt_x</p:attrName>
                                            </p:attrNameLst>
                                          </p:cBhvr>
                                          <p:tavLst>
                                            <p:tav tm="0">
                                              <p:val>
                                                <p:strVal val="0-#ppt_w/2"/>
                                              </p:val>
                                            </p:tav>
                                            <p:tav tm="100000">
                                              <p:val>
                                                <p:strVal val="#ppt_x"/>
                                              </p:val>
                                            </p:tav>
                                          </p:tavLst>
                                        </p:anim>
                                        <p:anim calcmode="lin" valueType="num">
                                          <p:cBhvr additive="base">
                                            <p:cTn id="16" dur="750" fill="hold"/>
                                            <p:tgtEl>
                                              <p:spTgt spid="3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750" fill="hold"/>
                                            <p:tgtEl>
                                              <p:spTgt spid="35"/>
                                            </p:tgtEl>
                                            <p:attrNameLst>
                                              <p:attrName>ppt_x</p:attrName>
                                            </p:attrNameLst>
                                          </p:cBhvr>
                                          <p:tavLst>
                                            <p:tav tm="0">
                                              <p:val>
                                                <p:strVal val="0-#ppt_w/2"/>
                                              </p:val>
                                            </p:tav>
                                            <p:tav tm="100000">
                                              <p:val>
                                                <p:strVal val="#ppt_x"/>
                                              </p:val>
                                            </p:tav>
                                          </p:tavLst>
                                        </p:anim>
                                        <p:anim calcmode="lin" valueType="num">
                                          <p:cBhvr additive="base">
                                            <p:cTn id="20" dur="750" fill="hold"/>
                                            <p:tgtEl>
                                              <p:spTgt spid="3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750" fill="hold"/>
                                            <p:tgtEl>
                                              <p:spTgt spid="36"/>
                                            </p:tgtEl>
                                            <p:attrNameLst>
                                              <p:attrName>ppt_x</p:attrName>
                                            </p:attrNameLst>
                                          </p:cBhvr>
                                          <p:tavLst>
                                            <p:tav tm="0">
                                              <p:val>
                                                <p:strVal val="0-#ppt_w/2"/>
                                              </p:val>
                                            </p:tav>
                                            <p:tav tm="100000">
                                              <p:val>
                                                <p:strVal val="#ppt_x"/>
                                              </p:val>
                                            </p:tav>
                                          </p:tavLst>
                                        </p:anim>
                                        <p:anim calcmode="lin" valueType="num">
                                          <p:cBhvr additive="base">
                                            <p:cTn id="24" dur="750" fill="hold"/>
                                            <p:tgtEl>
                                              <p:spTgt spid="3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750" fill="hold"/>
                                            <p:tgtEl>
                                              <p:spTgt spid="37"/>
                                            </p:tgtEl>
                                            <p:attrNameLst>
                                              <p:attrName>ppt_x</p:attrName>
                                            </p:attrNameLst>
                                          </p:cBhvr>
                                          <p:tavLst>
                                            <p:tav tm="0">
                                              <p:val>
                                                <p:strVal val="0-#ppt_w/2"/>
                                              </p:val>
                                            </p:tav>
                                            <p:tav tm="100000">
                                              <p:val>
                                                <p:strVal val="#ppt_x"/>
                                              </p:val>
                                            </p:tav>
                                          </p:tavLst>
                                        </p:anim>
                                        <p:anim calcmode="lin" valueType="num">
                                          <p:cBhvr additive="base">
                                            <p:cTn id="28" dur="75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5" grpId="0"/>
          <p:bldP spid="36" grpId="0"/>
          <p:bldP spid="37"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414444" y="871666"/>
            <a:ext cx="11363111" cy="588220"/>
          </a:xfrm>
        </p:spPr>
        <p:txBody>
          <a:bodyPr/>
          <a:lstStyle/>
          <a:p>
            <a:r>
              <a:rPr lang="en-ID" sz="1600" b="1" dirty="0"/>
              <a:t>Computer Vision</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a:t>Our Solution</a:t>
            </a:r>
          </a:p>
        </p:txBody>
      </p:sp>
      <p:pic>
        <p:nvPicPr>
          <p:cNvPr id="7" name="Graphic 6">
            <a:extLst>
              <a:ext uri="{FF2B5EF4-FFF2-40B4-BE49-F238E27FC236}">
                <a16:creationId xmlns:a16="http://schemas.microsoft.com/office/drawing/2014/main" id="{F1FB1608-5852-4B96-B8D7-C67FB918F48F}"/>
              </a:ext>
            </a:extLst>
          </p:cNvPr>
          <p:cNvPicPr>
            <a:picLocks/>
          </p:cNvPicPr>
          <p:nvPr/>
        </p:nvPicPr>
        <p:blipFill>
          <a:blip r:embed="rId2">
            <a:extLst>
              <a:ext uri="{96DAC541-7B7A-43D3-8B79-37D633B846F1}">
                <asvg:svgBlip xmlns:asvg="http://schemas.microsoft.com/office/drawing/2016/SVG/main" r:embed="rId3"/>
              </a:ext>
            </a:extLst>
          </a:blip>
          <a:stretch>
            <a:fillRect/>
          </a:stretch>
        </p:blipFill>
        <p:spPr>
          <a:xfrm>
            <a:off x="6058345" y="1606715"/>
            <a:ext cx="1678038" cy="1651235"/>
          </a:xfrm>
          <a:prstGeom prst="rect">
            <a:avLst/>
          </a:prstGeom>
        </p:spPr>
      </p:pic>
      <p:pic>
        <p:nvPicPr>
          <p:cNvPr id="8" name="Graphic 7">
            <a:extLst>
              <a:ext uri="{FF2B5EF4-FFF2-40B4-BE49-F238E27FC236}">
                <a16:creationId xmlns:a16="http://schemas.microsoft.com/office/drawing/2014/main" id="{6832ECAE-44DC-4A73-BFC1-F3243220BB62}"/>
              </a:ext>
            </a:extLst>
          </p:cNvPr>
          <p:cNvPicPr>
            <a:picLocks/>
          </p:cNvPicPr>
          <p:nvPr/>
        </p:nvPicPr>
        <p:blipFill>
          <a:blip r:embed="rId4">
            <a:extLst>
              <a:ext uri="{96DAC541-7B7A-43D3-8B79-37D633B846F1}">
                <asvg:svgBlip xmlns:asvg="http://schemas.microsoft.com/office/drawing/2016/SVG/main" r:embed="rId5"/>
              </a:ext>
            </a:extLst>
          </a:blip>
          <a:stretch>
            <a:fillRect/>
          </a:stretch>
        </p:blipFill>
        <p:spPr>
          <a:xfrm>
            <a:off x="8123177" y="3684990"/>
            <a:ext cx="1832293" cy="1776413"/>
          </a:xfrm>
          <a:prstGeom prst="rect">
            <a:avLst/>
          </a:prstGeom>
        </p:spPr>
      </p:pic>
      <p:pic>
        <p:nvPicPr>
          <p:cNvPr id="9" name="Graphic 8">
            <a:extLst>
              <a:ext uri="{FF2B5EF4-FFF2-40B4-BE49-F238E27FC236}">
                <a16:creationId xmlns:a16="http://schemas.microsoft.com/office/drawing/2014/main" id="{F319E1E3-90A6-4BFF-B179-5D61047EFA63}"/>
              </a:ext>
            </a:extLst>
          </p:cNvPr>
          <p:cNvPicPr>
            <a:picLocks/>
          </p:cNvPicPr>
          <p:nvPr/>
        </p:nvPicPr>
        <p:blipFill>
          <a:blip r:embed="rId6">
            <a:extLst>
              <a:ext uri="{96DAC541-7B7A-43D3-8B79-37D633B846F1}">
                <asvg:svgBlip xmlns:asvg="http://schemas.microsoft.com/office/drawing/2016/SVG/main" r:embed="rId7"/>
              </a:ext>
            </a:extLst>
          </a:blip>
          <a:stretch>
            <a:fillRect/>
          </a:stretch>
        </p:blipFill>
        <p:spPr>
          <a:xfrm>
            <a:off x="4263705" y="3684990"/>
            <a:ext cx="1832294" cy="1776414"/>
          </a:xfrm>
          <a:prstGeom prst="rect">
            <a:avLst/>
          </a:prstGeom>
        </p:spPr>
      </p:pic>
      <p:cxnSp>
        <p:nvCxnSpPr>
          <p:cNvPr id="11" name="Straight Arrow Connector 10">
            <a:extLst>
              <a:ext uri="{FF2B5EF4-FFF2-40B4-BE49-F238E27FC236}">
                <a16:creationId xmlns:a16="http://schemas.microsoft.com/office/drawing/2014/main" id="{918AA3CE-60B3-4978-974B-B2309F698F22}"/>
              </a:ext>
            </a:extLst>
          </p:cNvPr>
          <p:cNvCxnSpPr>
            <a:cxnSpLocks/>
          </p:cNvCxnSpPr>
          <p:nvPr/>
        </p:nvCxnSpPr>
        <p:spPr>
          <a:xfrm flipV="1">
            <a:off x="5320698" y="2821475"/>
            <a:ext cx="737647" cy="88458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A1819C2-EB5D-486C-8311-9377EDC4ECB4}"/>
              </a:ext>
            </a:extLst>
          </p:cNvPr>
          <p:cNvCxnSpPr>
            <a:stCxn id="9" idx="3"/>
            <a:endCxn id="8" idx="1"/>
          </p:cNvCxnSpPr>
          <p:nvPr/>
        </p:nvCxnSpPr>
        <p:spPr>
          <a:xfrm>
            <a:off x="6095999" y="4573197"/>
            <a:ext cx="202717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D74F69B7-33D5-4E52-BF4E-6A8634A5FE41}"/>
              </a:ext>
            </a:extLst>
          </p:cNvPr>
          <p:cNvSpPr/>
          <p:nvPr/>
        </p:nvSpPr>
        <p:spPr>
          <a:xfrm>
            <a:off x="6282538" y="4638870"/>
            <a:ext cx="1654100" cy="822533"/>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kumimoji="0" lang="en-ID" sz="11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rPr>
              <a:t>Tell name of recognized person and their relation to person</a:t>
            </a:r>
            <a:endParaRPr kumimoji="0" lang="en-US" sz="11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sp>
        <p:nvSpPr>
          <p:cNvPr id="32" name="Rectangle 31">
            <a:extLst>
              <a:ext uri="{FF2B5EF4-FFF2-40B4-BE49-F238E27FC236}">
                <a16:creationId xmlns:a16="http://schemas.microsoft.com/office/drawing/2014/main" id="{3C4A38D4-2ED4-4234-AC1E-E9F6284E2D99}"/>
              </a:ext>
            </a:extLst>
          </p:cNvPr>
          <p:cNvSpPr/>
          <p:nvPr/>
        </p:nvSpPr>
        <p:spPr>
          <a:xfrm>
            <a:off x="4263705" y="2579391"/>
            <a:ext cx="1640384" cy="314702"/>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lang="en-US" sz="1100" dirty="0">
                <a:solidFill>
                  <a:srgbClr val="F9F9F9"/>
                </a:solidFill>
                <a:latin typeface="Open Sans"/>
                <a:ea typeface="Open Sans" panose="020B0606030504020204" pitchFamily="34" charset="0"/>
                <a:cs typeface="Open Sans" panose="020B0606030504020204" pitchFamily="34" charset="0"/>
              </a:rPr>
              <a:t>Query</a:t>
            </a:r>
            <a:endParaRPr kumimoji="0" lang="en-US" sz="11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sp>
        <p:nvSpPr>
          <p:cNvPr id="33" name="Rectangle 32">
            <a:extLst>
              <a:ext uri="{FF2B5EF4-FFF2-40B4-BE49-F238E27FC236}">
                <a16:creationId xmlns:a16="http://schemas.microsoft.com/office/drawing/2014/main" id="{93F7B099-413B-4FDC-926F-6E222921DB28}"/>
              </a:ext>
            </a:extLst>
          </p:cNvPr>
          <p:cNvSpPr/>
          <p:nvPr/>
        </p:nvSpPr>
        <p:spPr>
          <a:xfrm>
            <a:off x="3967881" y="5304052"/>
            <a:ext cx="2507633" cy="314702"/>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lang="en-ID" sz="1100" dirty="0">
                <a:solidFill>
                  <a:srgbClr val="F9F9F9"/>
                </a:solidFill>
                <a:latin typeface="Open Sans"/>
                <a:ea typeface="Open Sans" panose="020B0606030504020204" pitchFamily="34" charset="0"/>
                <a:cs typeface="Open Sans" panose="020B0606030504020204" pitchFamily="34" charset="0"/>
              </a:rPr>
              <a:t>Device</a:t>
            </a:r>
            <a:endParaRPr kumimoji="0" lang="en-US" sz="11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sp>
        <p:nvSpPr>
          <p:cNvPr id="35" name="Rectangle 34">
            <a:extLst>
              <a:ext uri="{FF2B5EF4-FFF2-40B4-BE49-F238E27FC236}">
                <a16:creationId xmlns:a16="http://schemas.microsoft.com/office/drawing/2014/main" id="{BF23FD39-CAEE-492B-88F0-983A7F9C7D3F}"/>
              </a:ext>
            </a:extLst>
          </p:cNvPr>
          <p:cNvSpPr/>
          <p:nvPr/>
        </p:nvSpPr>
        <p:spPr>
          <a:xfrm>
            <a:off x="7785506" y="5304052"/>
            <a:ext cx="2507633" cy="314702"/>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lang="en-ID" sz="1100" dirty="0">
                <a:solidFill>
                  <a:srgbClr val="F9F9F9"/>
                </a:solidFill>
                <a:latin typeface="Open Sans"/>
                <a:ea typeface="Open Sans" panose="020B0606030504020204" pitchFamily="34" charset="0"/>
                <a:cs typeface="Open Sans" panose="020B0606030504020204" pitchFamily="34" charset="0"/>
              </a:rPr>
              <a:t>Person</a:t>
            </a:r>
            <a:endParaRPr kumimoji="0" lang="en-US" sz="11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sp>
        <p:nvSpPr>
          <p:cNvPr id="36" name="Rectangle 35">
            <a:extLst>
              <a:ext uri="{FF2B5EF4-FFF2-40B4-BE49-F238E27FC236}">
                <a16:creationId xmlns:a16="http://schemas.microsoft.com/office/drawing/2014/main" id="{3BB3ED47-6280-48C9-9A7F-A8D282D6F82B}"/>
              </a:ext>
            </a:extLst>
          </p:cNvPr>
          <p:cNvSpPr/>
          <p:nvPr/>
        </p:nvSpPr>
        <p:spPr>
          <a:xfrm>
            <a:off x="5648411" y="3047822"/>
            <a:ext cx="2507633" cy="314702"/>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lang="en-ID" sz="1100" dirty="0">
                <a:solidFill>
                  <a:srgbClr val="F9F9F9"/>
                </a:solidFill>
                <a:latin typeface="Open Sans"/>
                <a:ea typeface="Open Sans" panose="020B0606030504020204" pitchFamily="34" charset="0"/>
                <a:cs typeface="Open Sans" panose="020B0606030504020204" pitchFamily="34" charset="0"/>
              </a:rPr>
              <a:t>Knowledge base</a:t>
            </a:r>
            <a:endParaRPr kumimoji="0" lang="en-US" sz="11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pic>
        <p:nvPicPr>
          <p:cNvPr id="2" name="Graphic 1">
            <a:extLst>
              <a:ext uri="{FF2B5EF4-FFF2-40B4-BE49-F238E27FC236}">
                <a16:creationId xmlns:a16="http://schemas.microsoft.com/office/drawing/2014/main" id="{3AD3BFC7-80C4-4C3E-BE83-46804F1477B5}"/>
              </a:ext>
            </a:extLst>
          </p:cNvPr>
          <p:cNvPicPr>
            <a:picLocks/>
          </p:cNvPicPr>
          <p:nvPr/>
        </p:nvPicPr>
        <p:blipFill>
          <a:blip r:embed="rId8">
            <a:extLst>
              <a:ext uri="{96DAC541-7B7A-43D3-8B79-37D633B846F1}">
                <asvg:svgBlip xmlns:asvg="http://schemas.microsoft.com/office/drawing/2016/SVG/main" r:embed="rId9"/>
              </a:ext>
            </a:extLst>
          </a:blip>
          <a:stretch>
            <a:fillRect/>
          </a:stretch>
        </p:blipFill>
        <p:spPr>
          <a:xfrm>
            <a:off x="1256927" y="3684989"/>
            <a:ext cx="1832294" cy="1776414"/>
          </a:xfrm>
          <a:prstGeom prst="rect">
            <a:avLst/>
          </a:prstGeom>
        </p:spPr>
      </p:pic>
      <p:sp>
        <p:nvSpPr>
          <p:cNvPr id="15" name="Rectangle 14">
            <a:extLst>
              <a:ext uri="{FF2B5EF4-FFF2-40B4-BE49-F238E27FC236}">
                <a16:creationId xmlns:a16="http://schemas.microsoft.com/office/drawing/2014/main" id="{FE309317-F3B8-489A-9F2A-2E9E3A34C411}"/>
              </a:ext>
            </a:extLst>
          </p:cNvPr>
          <p:cNvSpPr/>
          <p:nvPr/>
        </p:nvSpPr>
        <p:spPr>
          <a:xfrm>
            <a:off x="961234" y="5321543"/>
            <a:ext cx="2507633" cy="314702"/>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lang="en-ID" sz="1100" dirty="0">
                <a:solidFill>
                  <a:srgbClr val="F9F9F9"/>
                </a:solidFill>
                <a:latin typeface="Open Sans"/>
                <a:ea typeface="Open Sans" panose="020B0606030504020204" pitchFamily="34" charset="0"/>
                <a:cs typeface="Open Sans" panose="020B0606030504020204" pitchFamily="34" charset="0"/>
              </a:rPr>
              <a:t>Family Member</a:t>
            </a:r>
            <a:endParaRPr kumimoji="0" lang="en-US" sz="11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cxnSp>
        <p:nvCxnSpPr>
          <p:cNvPr id="4" name="Straight Arrow Connector 3">
            <a:extLst>
              <a:ext uri="{FF2B5EF4-FFF2-40B4-BE49-F238E27FC236}">
                <a16:creationId xmlns:a16="http://schemas.microsoft.com/office/drawing/2014/main" id="{71A8C1CA-6BFD-46BD-A6DE-773FE0A5BB72}"/>
              </a:ext>
            </a:extLst>
          </p:cNvPr>
          <p:cNvCxnSpPr>
            <a:cxnSpLocks/>
            <a:stCxn id="2" idx="3"/>
          </p:cNvCxnSpPr>
          <p:nvPr/>
        </p:nvCxnSpPr>
        <p:spPr>
          <a:xfrm flipV="1">
            <a:off x="3089221" y="4555706"/>
            <a:ext cx="1135156" cy="1749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1E1B8F66-BD60-4C3B-9D87-CF44392C5538}"/>
              </a:ext>
            </a:extLst>
          </p:cNvPr>
          <p:cNvSpPr/>
          <p:nvPr/>
        </p:nvSpPr>
        <p:spPr>
          <a:xfrm>
            <a:off x="2836607" y="4127516"/>
            <a:ext cx="1640384" cy="314702"/>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lang="en-US" sz="1100" noProof="0" dirty="0">
                <a:solidFill>
                  <a:srgbClr val="F9F9F9"/>
                </a:solidFill>
                <a:latin typeface="Open Sans"/>
                <a:ea typeface="Open Sans" panose="020B0606030504020204" pitchFamily="34" charset="0"/>
                <a:cs typeface="Open Sans" panose="020B0606030504020204" pitchFamily="34" charset="0"/>
              </a:rPr>
              <a:t>Camera feed</a:t>
            </a:r>
            <a:endParaRPr kumimoji="0" lang="en-US" sz="11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pic>
        <p:nvPicPr>
          <p:cNvPr id="6" name="Graphic 5">
            <a:extLst>
              <a:ext uri="{FF2B5EF4-FFF2-40B4-BE49-F238E27FC236}">
                <a16:creationId xmlns:a16="http://schemas.microsoft.com/office/drawing/2014/main" id="{3EFEE1CD-F73B-462E-AC49-38A8945DC955}"/>
              </a:ext>
            </a:extLst>
          </p:cNvPr>
          <p:cNvPicPr>
            <a:picLocks/>
          </p:cNvPicPr>
          <p:nvPr/>
        </p:nvPicPr>
        <p:blipFill>
          <a:blip r:embed="rId10">
            <a:extLst>
              <a:ext uri="{96DAC541-7B7A-43D3-8B79-37D633B846F1}">
                <asvg:svgBlip xmlns:asvg="http://schemas.microsoft.com/office/drawing/2016/SVG/main" r:embed="rId11"/>
              </a:ext>
            </a:extLst>
          </a:blip>
          <a:stretch>
            <a:fillRect/>
          </a:stretch>
        </p:blipFill>
        <p:spPr>
          <a:xfrm>
            <a:off x="3407668" y="4573196"/>
            <a:ext cx="518368" cy="504153"/>
          </a:xfrm>
          <a:prstGeom prst="rect">
            <a:avLst/>
          </a:prstGeom>
        </p:spPr>
      </p:pic>
      <p:sp>
        <p:nvSpPr>
          <p:cNvPr id="22" name="Rectangle 21">
            <a:extLst>
              <a:ext uri="{FF2B5EF4-FFF2-40B4-BE49-F238E27FC236}">
                <a16:creationId xmlns:a16="http://schemas.microsoft.com/office/drawing/2014/main" id="{A2349977-250A-4E16-852D-CA54A2F12B8C}"/>
              </a:ext>
            </a:extLst>
          </p:cNvPr>
          <p:cNvSpPr/>
          <p:nvPr/>
        </p:nvSpPr>
        <p:spPr>
          <a:xfrm>
            <a:off x="1394858" y="1700815"/>
            <a:ext cx="1640384" cy="1165897"/>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lang="en-US" sz="1200" b="1" dirty="0">
                <a:solidFill>
                  <a:schemeClr val="accent2"/>
                </a:solidFill>
                <a:latin typeface="Open Sans"/>
                <a:ea typeface="Open Sans" panose="020B0606030504020204" pitchFamily="34" charset="0"/>
                <a:cs typeface="Open Sans" panose="020B0606030504020204" pitchFamily="34" charset="0"/>
              </a:rPr>
              <a:t>Technology</a:t>
            </a:r>
          </a:p>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lang="en-US" sz="1200" dirty="0">
                <a:solidFill>
                  <a:srgbClr val="F9F9F9"/>
                </a:solidFill>
                <a:latin typeface="Open Sans"/>
                <a:ea typeface="Open Sans" panose="020B0606030504020204" pitchFamily="34" charset="0"/>
                <a:cs typeface="Open Sans" panose="020B0606030504020204" pitchFamily="34" charset="0"/>
              </a:rPr>
              <a:t>CNNs, Face Recognition, Scene Identification</a:t>
            </a:r>
            <a:endParaRPr kumimoji="0" lang="en-US" sz="12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4337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14:bounceEnd="60000">
                                          <p:cBhvr additive="base">
                                            <p:cTn id="7" dur="750" fill="hold"/>
                                            <p:tgtEl>
                                              <p:spTgt spid="31"/>
                                            </p:tgtEl>
                                            <p:attrNameLst>
                                              <p:attrName>ppt_x</p:attrName>
                                            </p:attrNameLst>
                                          </p:cBhvr>
                                          <p:tavLst>
                                            <p:tav tm="0">
                                              <p:val>
                                                <p:strVal val="0-#ppt_w/2"/>
                                              </p:val>
                                            </p:tav>
                                            <p:tav tm="100000">
                                              <p:val>
                                                <p:strVal val="#ppt_x"/>
                                              </p:val>
                                            </p:tav>
                                          </p:tavLst>
                                        </p:anim>
                                        <p:anim calcmode="lin" valueType="num" p14:bounceEnd="60000">
                                          <p:cBhvr additive="base">
                                            <p:cTn id="8" dur="75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0000">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14:bounceEnd="60000">
                                          <p:cBhvr additive="base">
                                            <p:cTn id="11" dur="750" fill="hold"/>
                                            <p:tgtEl>
                                              <p:spTgt spid="32"/>
                                            </p:tgtEl>
                                            <p:attrNameLst>
                                              <p:attrName>ppt_x</p:attrName>
                                            </p:attrNameLst>
                                          </p:cBhvr>
                                          <p:tavLst>
                                            <p:tav tm="0">
                                              <p:val>
                                                <p:strVal val="0-#ppt_w/2"/>
                                              </p:val>
                                            </p:tav>
                                            <p:tav tm="100000">
                                              <p:val>
                                                <p:strVal val="#ppt_x"/>
                                              </p:val>
                                            </p:tav>
                                          </p:tavLst>
                                        </p:anim>
                                        <p:anim calcmode="lin" valueType="num" p14:bounceEnd="60000">
                                          <p:cBhvr additive="base">
                                            <p:cTn id="12" dur="75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60000">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14:bounceEnd="60000">
                                          <p:cBhvr additive="base">
                                            <p:cTn id="15" dur="750" fill="hold"/>
                                            <p:tgtEl>
                                              <p:spTgt spid="33"/>
                                            </p:tgtEl>
                                            <p:attrNameLst>
                                              <p:attrName>ppt_x</p:attrName>
                                            </p:attrNameLst>
                                          </p:cBhvr>
                                          <p:tavLst>
                                            <p:tav tm="0">
                                              <p:val>
                                                <p:strVal val="0-#ppt_w/2"/>
                                              </p:val>
                                            </p:tav>
                                            <p:tav tm="100000">
                                              <p:val>
                                                <p:strVal val="#ppt_x"/>
                                              </p:val>
                                            </p:tav>
                                          </p:tavLst>
                                        </p:anim>
                                        <p:anim calcmode="lin" valueType="num" p14:bounceEnd="60000">
                                          <p:cBhvr additive="base">
                                            <p:cTn id="16" dur="750" fill="hold"/>
                                            <p:tgtEl>
                                              <p:spTgt spid="3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60000">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14:bounceEnd="60000">
                                          <p:cBhvr additive="base">
                                            <p:cTn id="19" dur="750" fill="hold"/>
                                            <p:tgtEl>
                                              <p:spTgt spid="35"/>
                                            </p:tgtEl>
                                            <p:attrNameLst>
                                              <p:attrName>ppt_x</p:attrName>
                                            </p:attrNameLst>
                                          </p:cBhvr>
                                          <p:tavLst>
                                            <p:tav tm="0">
                                              <p:val>
                                                <p:strVal val="0-#ppt_w/2"/>
                                              </p:val>
                                            </p:tav>
                                            <p:tav tm="100000">
                                              <p:val>
                                                <p:strVal val="#ppt_x"/>
                                              </p:val>
                                            </p:tav>
                                          </p:tavLst>
                                        </p:anim>
                                        <p:anim calcmode="lin" valueType="num" p14:bounceEnd="60000">
                                          <p:cBhvr additive="base">
                                            <p:cTn id="20" dur="750" fill="hold"/>
                                            <p:tgtEl>
                                              <p:spTgt spid="3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60000">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14:bounceEnd="60000">
                                          <p:cBhvr additive="base">
                                            <p:cTn id="23" dur="750" fill="hold"/>
                                            <p:tgtEl>
                                              <p:spTgt spid="36"/>
                                            </p:tgtEl>
                                            <p:attrNameLst>
                                              <p:attrName>ppt_x</p:attrName>
                                            </p:attrNameLst>
                                          </p:cBhvr>
                                          <p:tavLst>
                                            <p:tav tm="0">
                                              <p:val>
                                                <p:strVal val="0-#ppt_w/2"/>
                                              </p:val>
                                            </p:tav>
                                            <p:tav tm="100000">
                                              <p:val>
                                                <p:strVal val="#ppt_x"/>
                                              </p:val>
                                            </p:tav>
                                          </p:tavLst>
                                        </p:anim>
                                        <p:anim calcmode="lin" valueType="num" p14:bounceEnd="60000">
                                          <p:cBhvr additive="base">
                                            <p:cTn id="24" dur="750" fill="hold"/>
                                            <p:tgtEl>
                                              <p:spTgt spid="3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14:presetBounceEnd="60000">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14:bounceEnd="60000">
                                          <p:cBhvr additive="base">
                                            <p:cTn id="27" dur="750" fill="hold"/>
                                            <p:tgtEl>
                                              <p:spTgt spid="15"/>
                                            </p:tgtEl>
                                            <p:attrNameLst>
                                              <p:attrName>ppt_x</p:attrName>
                                            </p:attrNameLst>
                                          </p:cBhvr>
                                          <p:tavLst>
                                            <p:tav tm="0">
                                              <p:val>
                                                <p:strVal val="0-#ppt_w/2"/>
                                              </p:val>
                                            </p:tav>
                                            <p:tav tm="100000">
                                              <p:val>
                                                <p:strVal val="#ppt_x"/>
                                              </p:val>
                                            </p:tav>
                                          </p:tavLst>
                                        </p:anim>
                                        <p:anim calcmode="lin" valueType="num" p14:bounceEnd="60000">
                                          <p:cBhvr additive="base">
                                            <p:cTn id="28" dur="75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14:presetBounceEnd="60000">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14:bounceEnd="60000">
                                          <p:cBhvr additive="base">
                                            <p:cTn id="31" dur="750" fill="hold"/>
                                            <p:tgtEl>
                                              <p:spTgt spid="19"/>
                                            </p:tgtEl>
                                            <p:attrNameLst>
                                              <p:attrName>ppt_x</p:attrName>
                                            </p:attrNameLst>
                                          </p:cBhvr>
                                          <p:tavLst>
                                            <p:tav tm="0">
                                              <p:val>
                                                <p:strVal val="0-#ppt_w/2"/>
                                              </p:val>
                                            </p:tav>
                                            <p:tav tm="100000">
                                              <p:val>
                                                <p:strVal val="#ppt_x"/>
                                              </p:val>
                                            </p:tav>
                                          </p:tavLst>
                                        </p:anim>
                                        <p:anim calcmode="lin" valueType="num" p14:bounceEnd="60000">
                                          <p:cBhvr additive="base">
                                            <p:cTn id="32" dur="750" fill="hold"/>
                                            <p:tgtEl>
                                              <p:spTgt spid="19"/>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14:presetBounceEnd="60000">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14:bounceEnd="60000">
                                          <p:cBhvr additive="base">
                                            <p:cTn id="35" dur="750" fill="hold"/>
                                            <p:tgtEl>
                                              <p:spTgt spid="22"/>
                                            </p:tgtEl>
                                            <p:attrNameLst>
                                              <p:attrName>ppt_x</p:attrName>
                                            </p:attrNameLst>
                                          </p:cBhvr>
                                          <p:tavLst>
                                            <p:tav tm="0">
                                              <p:val>
                                                <p:strVal val="0-#ppt_w/2"/>
                                              </p:val>
                                            </p:tav>
                                            <p:tav tm="100000">
                                              <p:val>
                                                <p:strVal val="#ppt_x"/>
                                              </p:val>
                                            </p:tav>
                                          </p:tavLst>
                                        </p:anim>
                                        <p:anim calcmode="lin" valueType="num" p14:bounceEnd="60000">
                                          <p:cBhvr additive="base">
                                            <p:cTn id="36" dur="75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5" grpId="0"/>
          <p:bldP spid="36" grpId="0"/>
          <p:bldP spid="15" grpId="0"/>
          <p:bldP spid="19" grpId="0"/>
          <p:bldP spid="2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750" fill="hold"/>
                                            <p:tgtEl>
                                              <p:spTgt spid="31"/>
                                            </p:tgtEl>
                                            <p:attrNameLst>
                                              <p:attrName>ppt_x</p:attrName>
                                            </p:attrNameLst>
                                          </p:cBhvr>
                                          <p:tavLst>
                                            <p:tav tm="0">
                                              <p:val>
                                                <p:strVal val="0-#ppt_w/2"/>
                                              </p:val>
                                            </p:tav>
                                            <p:tav tm="100000">
                                              <p:val>
                                                <p:strVal val="#ppt_x"/>
                                              </p:val>
                                            </p:tav>
                                          </p:tavLst>
                                        </p:anim>
                                        <p:anim calcmode="lin" valueType="num">
                                          <p:cBhvr additive="base">
                                            <p:cTn id="8" dur="75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750" fill="hold"/>
                                            <p:tgtEl>
                                              <p:spTgt spid="32"/>
                                            </p:tgtEl>
                                            <p:attrNameLst>
                                              <p:attrName>ppt_x</p:attrName>
                                            </p:attrNameLst>
                                          </p:cBhvr>
                                          <p:tavLst>
                                            <p:tav tm="0">
                                              <p:val>
                                                <p:strVal val="0-#ppt_w/2"/>
                                              </p:val>
                                            </p:tav>
                                            <p:tav tm="100000">
                                              <p:val>
                                                <p:strVal val="#ppt_x"/>
                                              </p:val>
                                            </p:tav>
                                          </p:tavLst>
                                        </p:anim>
                                        <p:anim calcmode="lin" valueType="num">
                                          <p:cBhvr additive="base">
                                            <p:cTn id="12" dur="75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750" fill="hold"/>
                                            <p:tgtEl>
                                              <p:spTgt spid="33"/>
                                            </p:tgtEl>
                                            <p:attrNameLst>
                                              <p:attrName>ppt_x</p:attrName>
                                            </p:attrNameLst>
                                          </p:cBhvr>
                                          <p:tavLst>
                                            <p:tav tm="0">
                                              <p:val>
                                                <p:strVal val="0-#ppt_w/2"/>
                                              </p:val>
                                            </p:tav>
                                            <p:tav tm="100000">
                                              <p:val>
                                                <p:strVal val="#ppt_x"/>
                                              </p:val>
                                            </p:tav>
                                          </p:tavLst>
                                        </p:anim>
                                        <p:anim calcmode="lin" valueType="num">
                                          <p:cBhvr additive="base">
                                            <p:cTn id="16" dur="750" fill="hold"/>
                                            <p:tgtEl>
                                              <p:spTgt spid="3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750" fill="hold"/>
                                            <p:tgtEl>
                                              <p:spTgt spid="35"/>
                                            </p:tgtEl>
                                            <p:attrNameLst>
                                              <p:attrName>ppt_x</p:attrName>
                                            </p:attrNameLst>
                                          </p:cBhvr>
                                          <p:tavLst>
                                            <p:tav tm="0">
                                              <p:val>
                                                <p:strVal val="0-#ppt_w/2"/>
                                              </p:val>
                                            </p:tav>
                                            <p:tav tm="100000">
                                              <p:val>
                                                <p:strVal val="#ppt_x"/>
                                              </p:val>
                                            </p:tav>
                                          </p:tavLst>
                                        </p:anim>
                                        <p:anim calcmode="lin" valueType="num">
                                          <p:cBhvr additive="base">
                                            <p:cTn id="20" dur="750" fill="hold"/>
                                            <p:tgtEl>
                                              <p:spTgt spid="3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750" fill="hold"/>
                                            <p:tgtEl>
                                              <p:spTgt spid="36"/>
                                            </p:tgtEl>
                                            <p:attrNameLst>
                                              <p:attrName>ppt_x</p:attrName>
                                            </p:attrNameLst>
                                          </p:cBhvr>
                                          <p:tavLst>
                                            <p:tav tm="0">
                                              <p:val>
                                                <p:strVal val="0-#ppt_w/2"/>
                                              </p:val>
                                            </p:tav>
                                            <p:tav tm="100000">
                                              <p:val>
                                                <p:strVal val="#ppt_x"/>
                                              </p:val>
                                            </p:tav>
                                          </p:tavLst>
                                        </p:anim>
                                        <p:anim calcmode="lin" valueType="num">
                                          <p:cBhvr additive="base">
                                            <p:cTn id="24" dur="750" fill="hold"/>
                                            <p:tgtEl>
                                              <p:spTgt spid="3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750" fill="hold"/>
                                            <p:tgtEl>
                                              <p:spTgt spid="15"/>
                                            </p:tgtEl>
                                            <p:attrNameLst>
                                              <p:attrName>ppt_x</p:attrName>
                                            </p:attrNameLst>
                                          </p:cBhvr>
                                          <p:tavLst>
                                            <p:tav tm="0">
                                              <p:val>
                                                <p:strVal val="0-#ppt_w/2"/>
                                              </p:val>
                                            </p:tav>
                                            <p:tav tm="100000">
                                              <p:val>
                                                <p:strVal val="#ppt_x"/>
                                              </p:val>
                                            </p:tav>
                                          </p:tavLst>
                                        </p:anim>
                                        <p:anim calcmode="lin" valueType="num">
                                          <p:cBhvr additive="base">
                                            <p:cTn id="28" dur="75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750" fill="hold"/>
                                            <p:tgtEl>
                                              <p:spTgt spid="19"/>
                                            </p:tgtEl>
                                            <p:attrNameLst>
                                              <p:attrName>ppt_x</p:attrName>
                                            </p:attrNameLst>
                                          </p:cBhvr>
                                          <p:tavLst>
                                            <p:tav tm="0">
                                              <p:val>
                                                <p:strVal val="0-#ppt_w/2"/>
                                              </p:val>
                                            </p:tav>
                                            <p:tav tm="100000">
                                              <p:val>
                                                <p:strVal val="#ppt_x"/>
                                              </p:val>
                                            </p:tav>
                                          </p:tavLst>
                                        </p:anim>
                                        <p:anim calcmode="lin" valueType="num">
                                          <p:cBhvr additive="base">
                                            <p:cTn id="32" dur="750" fill="hold"/>
                                            <p:tgtEl>
                                              <p:spTgt spid="19"/>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750" fill="hold"/>
                                            <p:tgtEl>
                                              <p:spTgt spid="22"/>
                                            </p:tgtEl>
                                            <p:attrNameLst>
                                              <p:attrName>ppt_x</p:attrName>
                                            </p:attrNameLst>
                                          </p:cBhvr>
                                          <p:tavLst>
                                            <p:tav tm="0">
                                              <p:val>
                                                <p:strVal val="0-#ppt_w/2"/>
                                              </p:val>
                                            </p:tav>
                                            <p:tav tm="100000">
                                              <p:val>
                                                <p:strVal val="#ppt_x"/>
                                              </p:val>
                                            </p:tav>
                                          </p:tavLst>
                                        </p:anim>
                                        <p:anim calcmode="lin" valueType="num">
                                          <p:cBhvr additive="base">
                                            <p:cTn id="36" dur="75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5" grpId="0"/>
          <p:bldP spid="36" grpId="0"/>
          <p:bldP spid="15" grpId="0"/>
          <p:bldP spid="19" grpId="0"/>
          <p:bldP spid="22"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414444" y="871666"/>
            <a:ext cx="11363111" cy="588220"/>
          </a:xfrm>
        </p:spPr>
        <p:txBody>
          <a:bodyPr/>
          <a:lstStyle/>
          <a:p>
            <a:r>
              <a:rPr lang="en-ID" sz="1600" b="1" dirty="0"/>
              <a:t>Health Monitoring</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a:t>Our Solution</a:t>
            </a:r>
          </a:p>
        </p:txBody>
      </p:sp>
      <p:pic>
        <p:nvPicPr>
          <p:cNvPr id="8" name="Graphic 7">
            <a:extLst>
              <a:ext uri="{FF2B5EF4-FFF2-40B4-BE49-F238E27FC236}">
                <a16:creationId xmlns:a16="http://schemas.microsoft.com/office/drawing/2014/main" id="{6832ECAE-44DC-4A73-BFC1-F3243220BB62}"/>
              </a:ext>
            </a:extLst>
          </p:cNvPr>
          <p:cNvPicPr>
            <a:picLocks/>
          </p:cNvPicPr>
          <p:nvPr/>
        </p:nvPicPr>
        <p:blipFill>
          <a:blip r:embed="rId2">
            <a:extLst>
              <a:ext uri="{96DAC541-7B7A-43D3-8B79-37D633B846F1}">
                <asvg:svgBlip xmlns:asvg="http://schemas.microsoft.com/office/drawing/2016/SVG/main" r:embed="rId3"/>
              </a:ext>
            </a:extLst>
          </a:blip>
          <a:stretch>
            <a:fillRect/>
          </a:stretch>
        </p:blipFill>
        <p:spPr>
          <a:xfrm>
            <a:off x="8430163" y="3608109"/>
            <a:ext cx="1832293" cy="1776413"/>
          </a:xfrm>
          <a:prstGeom prst="rect">
            <a:avLst/>
          </a:prstGeom>
        </p:spPr>
      </p:pic>
      <p:pic>
        <p:nvPicPr>
          <p:cNvPr id="9" name="Graphic 8">
            <a:extLst>
              <a:ext uri="{FF2B5EF4-FFF2-40B4-BE49-F238E27FC236}">
                <a16:creationId xmlns:a16="http://schemas.microsoft.com/office/drawing/2014/main" id="{F319E1E3-90A6-4BFF-B179-5D61047EFA63}"/>
              </a:ext>
            </a:extLst>
          </p:cNvPr>
          <p:cNvPicPr>
            <a:picLocks/>
          </p:cNvPicPr>
          <p:nvPr/>
        </p:nvPicPr>
        <p:blipFill>
          <a:blip r:embed="rId4">
            <a:extLst>
              <a:ext uri="{96DAC541-7B7A-43D3-8B79-37D633B846F1}">
                <asvg:svgBlip xmlns:asvg="http://schemas.microsoft.com/office/drawing/2016/SVG/main" r:embed="rId5"/>
              </a:ext>
            </a:extLst>
          </a:blip>
          <a:stretch>
            <a:fillRect/>
          </a:stretch>
        </p:blipFill>
        <p:spPr>
          <a:xfrm>
            <a:off x="4570691" y="3608109"/>
            <a:ext cx="1832294" cy="1776414"/>
          </a:xfrm>
          <a:prstGeom prst="rect">
            <a:avLst/>
          </a:prstGeom>
        </p:spPr>
      </p:pic>
      <p:cxnSp>
        <p:nvCxnSpPr>
          <p:cNvPr id="11" name="Straight Arrow Connector 10">
            <a:extLst>
              <a:ext uri="{FF2B5EF4-FFF2-40B4-BE49-F238E27FC236}">
                <a16:creationId xmlns:a16="http://schemas.microsoft.com/office/drawing/2014/main" id="{918AA3CE-60B3-4978-974B-B2309F698F22}"/>
              </a:ext>
            </a:extLst>
          </p:cNvPr>
          <p:cNvCxnSpPr>
            <a:cxnSpLocks/>
          </p:cNvCxnSpPr>
          <p:nvPr/>
        </p:nvCxnSpPr>
        <p:spPr>
          <a:xfrm flipV="1">
            <a:off x="2487720" y="2736773"/>
            <a:ext cx="737647" cy="88458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A1819C2-EB5D-486C-8311-9377EDC4ECB4}"/>
              </a:ext>
            </a:extLst>
          </p:cNvPr>
          <p:cNvCxnSpPr>
            <a:stCxn id="9" idx="3"/>
            <a:endCxn id="8" idx="1"/>
          </p:cNvCxnSpPr>
          <p:nvPr/>
        </p:nvCxnSpPr>
        <p:spPr>
          <a:xfrm>
            <a:off x="6402985" y="4496316"/>
            <a:ext cx="202717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D74F69B7-33D5-4E52-BF4E-6A8634A5FE41}"/>
              </a:ext>
            </a:extLst>
          </p:cNvPr>
          <p:cNvSpPr/>
          <p:nvPr/>
        </p:nvSpPr>
        <p:spPr>
          <a:xfrm>
            <a:off x="6589524" y="4561989"/>
            <a:ext cx="1654100" cy="314702"/>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kumimoji="0" lang="en-ID" sz="11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rPr>
              <a:t>Measure vital signs</a:t>
            </a:r>
            <a:endParaRPr kumimoji="0" lang="en-US" sz="11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sp>
        <p:nvSpPr>
          <p:cNvPr id="32" name="Rectangle 31">
            <a:extLst>
              <a:ext uri="{FF2B5EF4-FFF2-40B4-BE49-F238E27FC236}">
                <a16:creationId xmlns:a16="http://schemas.microsoft.com/office/drawing/2014/main" id="{3C4A38D4-2ED4-4234-AC1E-E9F6284E2D99}"/>
              </a:ext>
            </a:extLst>
          </p:cNvPr>
          <p:cNvSpPr/>
          <p:nvPr/>
        </p:nvSpPr>
        <p:spPr>
          <a:xfrm>
            <a:off x="1768793" y="2424622"/>
            <a:ext cx="1270035" cy="822533"/>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lang="en-US" sz="1100" dirty="0">
                <a:solidFill>
                  <a:srgbClr val="F9F9F9"/>
                </a:solidFill>
                <a:latin typeface="Open Sans"/>
                <a:ea typeface="Open Sans" panose="020B0606030504020204" pitchFamily="34" charset="0"/>
                <a:cs typeface="Open Sans" panose="020B0606030504020204" pitchFamily="34" charset="0"/>
              </a:rPr>
              <a:t>Receive health data, send instructions</a:t>
            </a:r>
            <a:endParaRPr kumimoji="0" lang="en-US" sz="11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sp>
        <p:nvSpPr>
          <p:cNvPr id="33" name="Rectangle 32">
            <a:extLst>
              <a:ext uri="{FF2B5EF4-FFF2-40B4-BE49-F238E27FC236}">
                <a16:creationId xmlns:a16="http://schemas.microsoft.com/office/drawing/2014/main" id="{93F7B099-413B-4FDC-926F-6E222921DB28}"/>
              </a:ext>
            </a:extLst>
          </p:cNvPr>
          <p:cNvSpPr/>
          <p:nvPr/>
        </p:nvSpPr>
        <p:spPr>
          <a:xfrm>
            <a:off x="4274867" y="5227171"/>
            <a:ext cx="2507633" cy="314702"/>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lang="en-ID" sz="1100" dirty="0">
                <a:solidFill>
                  <a:srgbClr val="F9F9F9"/>
                </a:solidFill>
                <a:latin typeface="Open Sans"/>
                <a:ea typeface="Open Sans" panose="020B0606030504020204" pitchFamily="34" charset="0"/>
                <a:cs typeface="Open Sans" panose="020B0606030504020204" pitchFamily="34" charset="0"/>
              </a:rPr>
              <a:t>Device</a:t>
            </a:r>
            <a:endParaRPr kumimoji="0" lang="en-US" sz="11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sp>
        <p:nvSpPr>
          <p:cNvPr id="35" name="Rectangle 34">
            <a:extLst>
              <a:ext uri="{FF2B5EF4-FFF2-40B4-BE49-F238E27FC236}">
                <a16:creationId xmlns:a16="http://schemas.microsoft.com/office/drawing/2014/main" id="{BF23FD39-CAEE-492B-88F0-983A7F9C7D3F}"/>
              </a:ext>
            </a:extLst>
          </p:cNvPr>
          <p:cNvSpPr/>
          <p:nvPr/>
        </p:nvSpPr>
        <p:spPr>
          <a:xfrm>
            <a:off x="8092492" y="5227171"/>
            <a:ext cx="2507633" cy="314702"/>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lang="en-ID" sz="1100" dirty="0">
                <a:solidFill>
                  <a:srgbClr val="F9F9F9"/>
                </a:solidFill>
                <a:latin typeface="Open Sans"/>
                <a:ea typeface="Open Sans" panose="020B0606030504020204" pitchFamily="34" charset="0"/>
                <a:cs typeface="Open Sans" panose="020B0606030504020204" pitchFamily="34" charset="0"/>
              </a:rPr>
              <a:t>Person</a:t>
            </a:r>
            <a:endParaRPr kumimoji="0" lang="en-US" sz="11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pic>
        <p:nvPicPr>
          <p:cNvPr id="2" name="Graphic 1">
            <a:extLst>
              <a:ext uri="{FF2B5EF4-FFF2-40B4-BE49-F238E27FC236}">
                <a16:creationId xmlns:a16="http://schemas.microsoft.com/office/drawing/2014/main" id="{40B844C1-DF96-49A9-BCE3-6C0A8FAC01EC}"/>
              </a:ext>
            </a:extLst>
          </p:cNvPr>
          <p:cNvPicPr>
            <a:picLocks/>
          </p:cNvPicPr>
          <p:nvPr/>
        </p:nvPicPr>
        <p:blipFill>
          <a:blip r:embed="rId6">
            <a:extLst>
              <a:ext uri="{96DAC541-7B7A-43D3-8B79-37D633B846F1}">
                <asvg:svgBlip xmlns:asvg="http://schemas.microsoft.com/office/drawing/2016/SVG/main" r:embed="rId7"/>
              </a:ext>
            </a:extLst>
          </a:blip>
          <a:stretch>
            <a:fillRect/>
          </a:stretch>
        </p:blipFill>
        <p:spPr>
          <a:xfrm>
            <a:off x="1653415" y="3621353"/>
            <a:ext cx="1832294" cy="1776414"/>
          </a:xfrm>
          <a:prstGeom prst="rect">
            <a:avLst/>
          </a:prstGeom>
        </p:spPr>
      </p:pic>
      <p:pic>
        <p:nvPicPr>
          <p:cNvPr id="3" name="Graphic 2">
            <a:extLst>
              <a:ext uri="{FF2B5EF4-FFF2-40B4-BE49-F238E27FC236}">
                <a16:creationId xmlns:a16="http://schemas.microsoft.com/office/drawing/2014/main" id="{952147E9-26F0-48B0-B5FC-2F88B001B1B0}"/>
              </a:ext>
            </a:extLst>
          </p:cNvPr>
          <p:cNvPicPr>
            <a:picLocks/>
          </p:cNvPicPr>
          <p:nvPr/>
        </p:nvPicPr>
        <p:blipFill>
          <a:blip r:embed="rId8">
            <a:extLst>
              <a:ext uri="{96DAC541-7B7A-43D3-8B79-37D633B846F1}">
                <asvg:svgBlip xmlns:asvg="http://schemas.microsoft.com/office/drawing/2016/SVG/main" r:embed="rId9"/>
              </a:ext>
            </a:extLst>
          </a:blip>
          <a:stretch>
            <a:fillRect/>
          </a:stretch>
        </p:blipFill>
        <p:spPr>
          <a:xfrm>
            <a:off x="3197905" y="1686391"/>
            <a:ext cx="1372786" cy="1389869"/>
          </a:xfrm>
          <a:prstGeom prst="rect">
            <a:avLst/>
          </a:prstGeom>
        </p:spPr>
      </p:pic>
      <p:pic>
        <p:nvPicPr>
          <p:cNvPr id="4" name="Graphic 3">
            <a:extLst>
              <a:ext uri="{FF2B5EF4-FFF2-40B4-BE49-F238E27FC236}">
                <a16:creationId xmlns:a16="http://schemas.microsoft.com/office/drawing/2014/main" id="{455B4D7E-C60D-461E-8C98-752766FFAA89}"/>
              </a:ext>
            </a:extLst>
          </p:cNvPr>
          <p:cNvPicPr>
            <a:picLocks/>
          </p:cNvPicPr>
          <p:nvPr/>
        </p:nvPicPr>
        <p:blipFill>
          <a:blip r:embed="rId10">
            <a:extLst>
              <a:ext uri="{96DAC541-7B7A-43D3-8B79-37D633B846F1}">
                <asvg:svgBlip xmlns:asvg="http://schemas.microsoft.com/office/drawing/2016/SVG/main" r:embed="rId11"/>
              </a:ext>
            </a:extLst>
          </a:blip>
          <a:stretch>
            <a:fillRect/>
          </a:stretch>
        </p:blipFill>
        <p:spPr>
          <a:xfrm>
            <a:off x="7017019" y="3870921"/>
            <a:ext cx="627897" cy="658232"/>
          </a:xfrm>
          <a:prstGeom prst="rect">
            <a:avLst/>
          </a:prstGeom>
        </p:spPr>
      </p:pic>
      <p:cxnSp>
        <p:nvCxnSpPr>
          <p:cNvPr id="18" name="Straight Arrow Connector 17">
            <a:extLst>
              <a:ext uri="{FF2B5EF4-FFF2-40B4-BE49-F238E27FC236}">
                <a16:creationId xmlns:a16="http://schemas.microsoft.com/office/drawing/2014/main" id="{DC3138B3-3370-40F0-9466-D4722FC854D4}"/>
              </a:ext>
            </a:extLst>
          </p:cNvPr>
          <p:cNvCxnSpPr>
            <a:cxnSpLocks/>
          </p:cNvCxnSpPr>
          <p:nvPr/>
        </p:nvCxnSpPr>
        <p:spPr>
          <a:xfrm>
            <a:off x="4570691" y="2773790"/>
            <a:ext cx="785247" cy="84756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C9F37786-22BE-4294-846E-24B2C8DA90CD}"/>
              </a:ext>
            </a:extLst>
          </p:cNvPr>
          <p:cNvSpPr/>
          <p:nvPr/>
        </p:nvSpPr>
        <p:spPr>
          <a:xfrm>
            <a:off x="4837768" y="2403691"/>
            <a:ext cx="1270035" cy="822533"/>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lang="en-US" sz="1100" dirty="0">
                <a:solidFill>
                  <a:srgbClr val="F9F9F9"/>
                </a:solidFill>
                <a:latin typeface="Open Sans"/>
                <a:ea typeface="Open Sans" panose="020B0606030504020204" pitchFamily="34" charset="0"/>
                <a:cs typeface="Open Sans" panose="020B0606030504020204" pitchFamily="34" charset="0"/>
              </a:rPr>
              <a:t>Send health data, receive instructions</a:t>
            </a:r>
            <a:endParaRPr kumimoji="0" lang="en-US" sz="11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sp>
        <p:nvSpPr>
          <p:cNvPr id="23" name="Rectangle 22">
            <a:extLst>
              <a:ext uri="{FF2B5EF4-FFF2-40B4-BE49-F238E27FC236}">
                <a16:creationId xmlns:a16="http://schemas.microsoft.com/office/drawing/2014/main" id="{201C393F-07D2-4E1E-9007-485BC693AC76}"/>
              </a:ext>
            </a:extLst>
          </p:cNvPr>
          <p:cNvSpPr/>
          <p:nvPr/>
        </p:nvSpPr>
        <p:spPr>
          <a:xfrm>
            <a:off x="1289696" y="5240416"/>
            <a:ext cx="2507633" cy="314702"/>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lang="en-ID" sz="1100" dirty="0">
                <a:solidFill>
                  <a:srgbClr val="F9F9F9"/>
                </a:solidFill>
                <a:latin typeface="Open Sans"/>
                <a:ea typeface="Open Sans" panose="020B0606030504020204" pitchFamily="34" charset="0"/>
                <a:cs typeface="Open Sans" panose="020B0606030504020204" pitchFamily="34" charset="0"/>
              </a:rPr>
              <a:t>Remote Device</a:t>
            </a:r>
            <a:endParaRPr kumimoji="0" lang="en-US" sz="11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AAEF03A5-469A-4701-99FB-13CC374E7B1D}"/>
              </a:ext>
            </a:extLst>
          </p:cNvPr>
          <p:cNvSpPr/>
          <p:nvPr/>
        </p:nvSpPr>
        <p:spPr>
          <a:xfrm>
            <a:off x="8526116" y="1601305"/>
            <a:ext cx="1640384" cy="888898"/>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lang="en-US" sz="1200" b="1" dirty="0">
                <a:solidFill>
                  <a:schemeClr val="accent2"/>
                </a:solidFill>
                <a:latin typeface="Open Sans"/>
                <a:ea typeface="Open Sans" panose="020B0606030504020204" pitchFamily="34" charset="0"/>
                <a:cs typeface="Open Sans" panose="020B0606030504020204" pitchFamily="34" charset="0"/>
              </a:rPr>
              <a:t>Technology</a:t>
            </a:r>
          </a:p>
          <a:p>
            <a:pPr marL="0" marR="0" lvl="0" indent="0" algn="ctr" defTabSz="457200" rtl="0" eaLnBrk="1" fontAlgn="auto" latinLnBrk="0" hangingPunct="1">
              <a:lnSpc>
                <a:spcPct val="150000"/>
              </a:lnSpc>
              <a:spcBef>
                <a:spcPts val="0"/>
              </a:spcBef>
              <a:spcAft>
                <a:spcPts val="0"/>
              </a:spcAft>
              <a:buClr>
                <a:srgbClr val="4B5554"/>
              </a:buClr>
              <a:buSzTx/>
              <a:buFontTx/>
              <a:buNone/>
              <a:tabLst/>
              <a:defRPr/>
            </a:pPr>
            <a:r>
              <a:rPr kumimoji="0" lang="en-US" sz="12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rPr>
              <a:t>IOT, Sensors,</a:t>
            </a:r>
            <a:r>
              <a:rPr kumimoji="0" lang="en-US" sz="1200" b="0" i="0" u="none" strike="noStrike" kern="1200" cap="none" spc="0" normalizeH="0" noProof="0" dirty="0">
                <a:ln>
                  <a:noFill/>
                </a:ln>
                <a:solidFill>
                  <a:srgbClr val="F9F9F9"/>
                </a:solidFill>
                <a:effectLst/>
                <a:uLnTx/>
                <a:uFillTx/>
                <a:latin typeface="Open Sans"/>
                <a:ea typeface="Open Sans" panose="020B0606030504020204" pitchFamily="34" charset="0"/>
                <a:cs typeface="Open Sans" panose="020B0606030504020204" pitchFamily="34" charset="0"/>
              </a:rPr>
              <a:t> Machine Learning</a:t>
            </a:r>
            <a:endParaRPr kumimoji="0" lang="en-US" sz="1200" b="0" i="0" u="none" strike="noStrike" kern="1200" cap="none" spc="0" normalizeH="0" baseline="0" noProof="0" dirty="0">
              <a:ln>
                <a:noFill/>
              </a:ln>
              <a:solidFill>
                <a:srgbClr val="F9F9F9"/>
              </a:solidFill>
              <a:effectLst/>
              <a:uLnTx/>
              <a:uFillTx/>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4111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14:bounceEnd="60000">
                                          <p:cBhvr additive="base">
                                            <p:cTn id="7" dur="750" fill="hold"/>
                                            <p:tgtEl>
                                              <p:spTgt spid="31"/>
                                            </p:tgtEl>
                                            <p:attrNameLst>
                                              <p:attrName>ppt_x</p:attrName>
                                            </p:attrNameLst>
                                          </p:cBhvr>
                                          <p:tavLst>
                                            <p:tav tm="0">
                                              <p:val>
                                                <p:strVal val="0-#ppt_w/2"/>
                                              </p:val>
                                            </p:tav>
                                            <p:tav tm="100000">
                                              <p:val>
                                                <p:strVal val="#ppt_x"/>
                                              </p:val>
                                            </p:tav>
                                          </p:tavLst>
                                        </p:anim>
                                        <p:anim calcmode="lin" valueType="num" p14:bounceEnd="60000">
                                          <p:cBhvr additive="base">
                                            <p:cTn id="8" dur="75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0000">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14:bounceEnd="60000">
                                          <p:cBhvr additive="base">
                                            <p:cTn id="11" dur="750" fill="hold"/>
                                            <p:tgtEl>
                                              <p:spTgt spid="32"/>
                                            </p:tgtEl>
                                            <p:attrNameLst>
                                              <p:attrName>ppt_x</p:attrName>
                                            </p:attrNameLst>
                                          </p:cBhvr>
                                          <p:tavLst>
                                            <p:tav tm="0">
                                              <p:val>
                                                <p:strVal val="0-#ppt_w/2"/>
                                              </p:val>
                                            </p:tav>
                                            <p:tav tm="100000">
                                              <p:val>
                                                <p:strVal val="#ppt_x"/>
                                              </p:val>
                                            </p:tav>
                                          </p:tavLst>
                                        </p:anim>
                                        <p:anim calcmode="lin" valueType="num" p14:bounceEnd="60000">
                                          <p:cBhvr additive="base">
                                            <p:cTn id="12" dur="75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60000">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14:bounceEnd="60000">
                                          <p:cBhvr additive="base">
                                            <p:cTn id="15" dur="750" fill="hold"/>
                                            <p:tgtEl>
                                              <p:spTgt spid="33"/>
                                            </p:tgtEl>
                                            <p:attrNameLst>
                                              <p:attrName>ppt_x</p:attrName>
                                            </p:attrNameLst>
                                          </p:cBhvr>
                                          <p:tavLst>
                                            <p:tav tm="0">
                                              <p:val>
                                                <p:strVal val="0-#ppt_w/2"/>
                                              </p:val>
                                            </p:tav>
                                            <p:tav tm="100000">
                                              <p:val>
                                                <p:strVal val="#ppt_x"/>
                                              </p:val>
                                            </p:tav>
                                          </p:tavLst>
                                        </p:anim>
                                        <p:anim calcmode="lin" valueType="num" p14:bounceEnd="60000">
                                          <p:cBhvr additive="base">
                                            <p:cTn id="16" dur="750" fill="hold"/>
                                            <p:tgtEl>
                                              <p:spTgt spid="3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60000">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14:bounceEnd="60000">
                                          <p:cBhvr additive="base">
                                            <p:cTn id="19" dur="750" fill="hold"/>
                                            <p:tgtEl>
                                              <p:spTgt spid="35"/>
                                            </p:tgtEl>
                                            <p:attrNameLst>
                                              <p:attrName>ppt_x</p:attrName>
                                            </p:attrNameLst>
                                          </p:cBhvr>
                                          <p:tavLst>
                                            <p:tav tm="0">
                                              <p:val>
                                                <p:strVal val="0-#ppt_w/2"/>
                                              </p:val>
                                            </p:tav>
                                            <p:tav tm="100000">
                                              <p:val>
                                                <p:strVal val="#ppt_x"/>
                                              </p:val>
                                            </p:tav>
                                          </p:tavLst>
                                        </p:anim>
                                        <p:anim calcmode="lin" valueType="num" p14:bounceEnd="60000">
                                          <p:cBhvr additive="base">
                                            <p:cTn id="20" dur="750" fill="hold"/>
                                            <p:tgtEl>
                                              <p:spTgt spid="3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60000">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14:bounceEnd="60000">
                                          <p:cBhvr additive="base">
                                            <p:cTn id="23" dur="750" fill="hold"/>
                                            <p:tgtEl>
                                              <p:spTgt spid="22"/>
                                            </p:tgtEl>
                                            <p:attrNameLst>
                                              <p:attrName>ppt_x</p:attrName>
                                            </p:attrNameLst>
                                          </p:cBhvr>
                                          <p:tavLst>
                                            <p:tav tm="0">
                                              <p:val>
                                                <p:strVal val="0-#ppt_w/2"/>
                                              </p:val>
                                            </p:tav>
                                            <p:tav tm="100000">
                                              <p:val>
                                                <p:strVal val="#ppt_x"/>
                                              </p:val>
                                            </p:tav>
                                          </p:tavLst>
                                        </p:anim>
                                        <p:anim calcmode="lin" valueType="num" p14:bounceEnd="60000">
                                          <p:cBhvr additive="base">
                                            <p:cTn id="24" dur="750" fill="hold"/>
                                            <p:tgtEl>
                                              <p:spTgt spid="2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14:presetBounceEnd="60000">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14:bounceEnd="60000">
                                          <p:cBhvr additive="base">
                                            <p:cTn id="27" dur="750" fill="hold"/>
                                            <p:tgtEl>
                                              <p:spTgt spid="23"/>
                                            </p:tgtEl>
                                            <p:attrNameLst>
                                              <p:attrName>ppt_x</p:attrName>
                                            </p:attrNameLst>
                                          </p:cBhvr>
                                          <p:tavLst>
                                            <p:tav tm="0">
                                              <p:val>
                                                <p:strVal val="0-#ppt_w/2"/>
                                              </p:val>
                                            </p:tav>
                                            <p:tav tm="100000">
                                              <p:val>
                                                <p:strVal val="#ppt_x"/>
                                              </p:val>
                                            </p:tav>
                                          </p:tavLst>
                                        </p:anim>
                                        <p:anim calcmode="lin" valueType="num" p14:bounceEnd="60000">
                                          <p:cBhvr additive="base">
                                            <p:cTn id="28" dur="750" fill="hold"/>
                                            <p:tgtEl>
                                              <p:spTgt spid="2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14:presetBounceEnd="60000">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14:bounceEnd="60000">
                                          <p:cBhvr additive="base">
                                            <p:cTn id="31" dur="750" fill="hold"/>
                                            <p:tgtEl>
                                              <p:spTgt spid="24"/>
                                            </p:tgtEl>
                                            <p:attrNameLst>
                                              <p:attrName>ppt_x</p:attrName>
                                            </p:attrNameLst>
                                          </p:cBhvr>
                                          <p:tavLst>
                                            <p:tav tm="0">
                                              <p:val>
                                                <p:strVal val="0-#ppt_w/2"/>
                                              </p:val>
                                            </p:tav>
                                            <p:tav tm="100000">
                                              <p:val>
                                                <p:strVal val="#ppt_x"/>
                                              </p:val>
                                            </p:tav>
                                          </p:tavLst>
                                        </p:anim>
                                        <p:anim calcmode="lin" valueType="num" p14:bounceEnd="60000">
                                          <p:cBhvr additive="base">
                                            <p:cTn id="32" dur="7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5" grpId="0"/>
          <p:bldP spid="22" grpId="0"/>
          <p:bldP spid="23" grpId="0"/>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750" fill="hold"/>
                                            <p:tgtEl>
                                              <p:spTgt spid="31"/>
                                            </p:tgtEl>
                                            <p:attrNameLst>
                                              <p:attrName>ppt_x</p:attrName>
                                            </p:attrNameLst>
                                          </p:cBhvr>
                                          <p:tavLst>
                                            <p:tav tm="0">
                                              <p:val>
                                                <p:strVal val="0-#ppt_w/2"/>
                                              </p:val>
                                            </p:tav>
                                            <p:tav tm="100000">
                                              <p:val>
                                                <p:strVal val="#ppt_x"/>
                                              </p:val>
                                            </p:tav>
                                          </p:tavLst>
                                        </p:anim>
                                        <p:anim calcmode="lin" valueType="num">
                                          <p:cBhvr additive="base">
                                            <p:cTn id="8" dur="75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750" fill="hold"/>
                                            <p:tgtEl>
                                              <p:spTgt spid="32"/>
                                            </p:tgtEl>
                                            <p:attrNameLst>
                                              <p:attrName>ppt_x</p:attrName>
                                            </p:attrNameLst>
                                          </p:cBhvr>
                                          <p:tavLst>
                                            <p:tav tm="0">
                                              <p:val>
                                                <p:strVal val="0-#ppt_w/2"/>
                                              </p:val>
                                            </p:tav>
                                            <p:tav tm="100000">
                                              <p:val>
                                                <p:strVal val="#ppt_x"/>
                                              </p:val>
                                            </p:tav>
                                          </p:tavLst>
                                        </p:anim>
                                        <p:anim calcmode="lin" valueType="num">
                                          <p:cBhvr additive="base">
                                            <p:cTn id="12" dur="75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750" fill="hold"/>
                                            <p:tgtEl>
                                              <p:spTgt spid="33"/>
                                            </p:tgtEl>
                                            <p:attrNameLst>
                                              <p:attrName>ppt_x</p:attrName>
                                            </p:attrNameLst>
                                          </p:cBhvr>
                                          <p:tavLst>
                                            <p:tav tm="0">
                                              <p:val>
                                                <p:strVal val="0-#ppt_w/2"/>
                                              </p:val>
                                            </p:tav>
                                            <p:tav tm="100000">
                                              <p:val>
                                                <p:strVal val="#ppt_x"/>
                                              </p:val>
                                            </p:tav>
                                          </p:tavLst>
                                        </p:anim>
                                        <p:anim calcmode="lin" valueType="num">
                                          <p:cBhvr additive="base">
                                            <p:cTn id="16" dur="750" fill="hold"/>
                                            <p:tgtEl>
                                              <p:spTgt spid="3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750" fill="hold"/>
                                            <p:tgtEl>
                                              <p:spTgt spid="35"/>
                                            </p:tgtEl>
                                            <p:attrNameLst>
                                              <p:attrName>ppt_x</p:attrName>
                                            </p:attrNameLst>
                                          </p:cBhvr>
                                          <p:tavLst>
                                            <p:tav tm="0">
                                              <p:val>
                                                <p:strVal val="0-#ppt_w/2"/>
                                              </p:val>
                                            </p:tav>
                                            <p:tav tm="100000">
                                              <p:val>
                                                <p:strVal val="#ppt_x"/>
                                              </p:val>
                                            </p:tav>
                                          </p:tavLst>
                                        </p:anim>
                                        <p:anim calcmode="lin" valueType="num">
                                          <p:cBhvr additive="base">
                                            <p:cTn id="20" dur="750" fill="hold"/>
                                            <p:tgtEl>
                                              <p:spTgt spid="3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750" fill="hold"/>
                                            <p:tgtEl>
                                              <p:spTgt spid="22"/>
                                            </p:tgtEl>
                                            <p:attrNameLst>
                                              <p:attrName>ppt_x</p:attrName>
                                            </p:attrNameLst>
                                          </p:cBhvr>
                                          <p:tavLst>
                                            <p:tav tm="0">
                                              <p:val>
                                                <p:strVal val="0-#ppt_w/2"/>
                                              </p:val>
                                            </p:tav>
                                            <p:tav tm="100000">
                                              <p:val>
                                                <p:strVal val="#ppt_x"/>
                                              </p:val>
                                            </p:tav>
                                          </p:tavLst>
                                        </p:anim>
                                        <p:anim calcmode="lin" valueType="num">
                                          <p:cBhvr additive="base">
                                            <p:cTn id="24" dur="750" fill="hold"/>
                                            <p:tgtEl>
                                              <p:spTgt spid="2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750" fill="hold"/>
                                            <p:tgtEl>
                                              <p:spTgt spid="23"/>
                                            </p:tgtEl>
                                            <p:attrNameLst>
                                              <p:attrName>ppt_x</p:attrName>
                                            </p:attrNameLst>
                                          </p:cBhvr>
                                          <p:tavLst>
                                            <p:tav tm="0">
                                              <p:val>
                                                <p:strVal val="0-#ppt_w/2"/>
                                              </p:val>
                                            </p:tav>
                                            <p:tav tm="100000">
                                              <p:val>
                                                <p:strVal val="#ppt_x"/>
                                              </p:val>
                                            </p:tav>
                                          </p:tavLst>
                                        </p:anim>
                                        <p:anim calcmode="lin" valueType="num">
                                          <p:cBhvr additive="base">
                                            <p:cTn id="28" dur="750" fill="hold"/>
                                            <p:tgtEl>
                                              <p:spTgt spid="2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750" fill="hold"/>
                                            <p:tgtEl>
                                              <p:spTgt spid="24"/>
                                            </p:tgtEl>
                                            <p:attrNameLst>
                                              <p:attrName>ppt_x</p:attrName>
                                            </p:attrNameLst>
                                          </p:cBhvr>
                                          <p:tavLst>
                                            <p:tav tm="0">
                                              <p:val>
                                                <p:strVal val="0-#ppt_w/2"/>
                                              </p:val>
                                            </p:tav>
                                            <p:tav tm="100000">
                                              <p:val>
                                                <p:strVal val="#ppt_x"/>
                                              </p:val>
                                            </p:tav>
                                          </p:tavLst>
                                        </p:anim>
                                        <p:anim calcmode="lin" valueType="num">
                                          <p:cBhvr additive="base">
                                            <p:cTn id="32" dur="7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5" grpId="0"/>
          <p:bldP spid="22" grpId="0"/>
          <p:bldP spid="23" grpId="0"/>
          <p:bldP spid="24" grpId="0"/>
        </p:bldLst>
      </p:timing>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016BD8F-C46B-4884-8972-0AD300B81DEA}">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152</TotalTime>
  <Words>818</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12</vt:i4>
      </vt:variant>
    </vt:vector>
  </HeadingPairs>
  <TitlesOfParts>
    <vt:vector size="20" baseType="lpstr">
      <vt:lpstr>Arial</vt:lpstr>
      <vt:lpstr>Calibri</vt:lpstr>
      <vt:lpstr>Calibri Light</vt:lpstr>
      <vt:lpstr>Open Sans</vt:lpstr>
      <vt:lpstr>Poppins</vt:lpstr>
      <vt:lpstr>Office Theme</vt:lpstr>
      <vt:lpstr>Custom Design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 Lad</dc:creator>
  <cp:lastModifiedBy>Abhi Lad</cp:lastModifiedBy>
  <cp:revision>43</cp:revision>
  <dcterms:created xsi:type="dcterms:W3CDTF">2021-04-18T17:07:27Z</dcterms:created>
  <dcterms:modified xsi:type="dcterms:W3CDTF">2021-04-18T19:41:32Z</dcterms:modified>
</cp:coreProperties>
</file>