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ECEEA-7DBB-FB9E-64BC-1BC86A3E8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BF6FB-385B-4A63-9500-66D4B30B7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2D096-C8CB-3800-E7D7-F9E382F5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3B4-A717-4507-8EFD-B01C6B74DB5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05EF8-581F-F862-F4FB-E5FF44CC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F3787-1CA6-B513-BB95-F3DF77019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9795-7044-4085-8D0B-1C9D99B6D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334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638D-8B5A-C790-2F1A-AC898FA87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9AC14-C325-3F9D-068D-7022EA4F4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C0C83-3DDE-7A50-C6BA-80FF249FC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3B4-A717-4507-8EFD-B01C6B74DB5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6F23E-5A12-86C3-F303-6A9E32674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3E6E0-A797-A076-56F9-8C54BA18D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9795-7044-4085-8D0B-1C9D99B6D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83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00A2F4-56B9-4DD5-0CE4-DA83FB3B8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147DC-0C65-3C2F-A00A-6CB15B284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8B68D-7226-5BC2-909A-B5A311714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3B4-A717-4507-8EFD-B01C6B74DB5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41B08-03E5-535C-A0FD-B964C06BF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9A78C-5F56-68A0-AE2F-656A51A3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9795-7044-4085-8D0B-1C9D99B6D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353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B3F1-91D3-7EB2-217B-9A9B396B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81775-D48F-7E08-5A10-8DDA49E70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A23A3-0955-091B-F035-82342AEE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3B4-A717-4507-8EFD-B01C6B74DB5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E7BD5-C690-2621-0874-16AE1841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5EE0E-398A-9880-0F1D-DDE70024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9795-7044-4085-8D0B-1C9D99B6D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573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47AD9-15ED-2E97-AF1B-B3126E369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B2D6F-39DB-963C-0ACF-708E8B435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AD7BA-1EC6-1936-E388-03A7602F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3B4-A717-4507-8EFD-B01C6B74DB5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54452-79A6-84AC-6890-5F4672FEE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DB7FB-CE4C-9071-443A-796923895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9795-7044-4085-8D0B-1C9D99B6D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58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7C0C-B2AA-2303-E90D-F05329AE0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36C7B-3265-86EE-C014-0B2CF0325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41FF7-4B64-CBA5-B685-5F593D693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AF52E-830D-0F7D-C505-93A75727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3B4-A717-4507-8EFD-B01C6B74DB5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27604-1470-DCFD-F066-E95983BF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BD016-AF14-1F07-0A6B-DB11CB4A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9795-7044-4085-8D0B-1C9D99B6D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9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E3CFB-3AD2-614C-C9D1-4206DD6AB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0F660-B872-2E26-85C2-4F2554E0A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23231-F136-0D5F-9F74-D97073063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C8747-AE71-BDD1-AADF-BE40FD26B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65EB7-838F-C33B-6E99-61DC4FAA6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B2DCD-CD0D-0626-4C8A-CE28BED1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3B4-A717-4507-8EFD-B01C6B74DB5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5192DC-1CE4-6B91-F06E-B4266A3A5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DD3EF-6C12-1EA8-3672-7DAF15F9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9795-7044-4085-8D0B-1C9D99B6D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63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2953-9AC9-A7DD-62FD-054316E2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74442-CBBA-7F57-6E45-D0EF227B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3B4-A717-4507-8EFD-B01C6B74DB5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B9CB8-4CBF-CF50-832D-D3075B6D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ECE75-E420-C037-AA68-E92E2FF4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9795-7044-4085-8D0B-1C9D99B6D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807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15E46D-0B73-EBC9-3AB3-625D67FE4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3B4-A717-4507-8EFD-B01C6B74DB5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737243-EF0E-7D9B-B337-8DDF4E3A9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04116-F76C-283D-8315-183EBDD9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9795-7044-4085-8D0B-1C9D99B6D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823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82782-282B-552A-E50D-B5CFDB909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02EB-A4F9-613D-A6AD-7F4A1C604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2D965E-5947-F1B4-D141-64A0F2153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16346-E7C3-8499-456A-B9BA1CEB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3B4-A717-4507-8EFD-B01C6B74DB5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CB4D2-5FF1-7983-6FD2-B8755FDB0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1E2BA-E4DF-8C47-5AF4-3231FE297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9795-7044-4085-8D0B-1C9D99B6D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44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3859-E057-98B3-7877-DDC8E267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A595C0-A1BD-165A-AFD4-AB51506D7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77341B-F3BA-A65A-496E-18B1C9316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1F65F-9E92-812D-9908-497415EF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423B4-A717-4507-8EFD-B01C6B74DB5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7CBD5-B362-BF20-6835-266AE34D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AFDFD-7C2B-4649-9CFF-2BF7EF8C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9795-7044-4085-8D0B-1C9D99B6D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53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26E02-85DC-AE91-6C91-916D04F0C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85BDB-8AC8-10B8-69C7-34A65B9C8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FD73E-CA07-A8FB-63C7-AE8635E1D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423B4-A717-4507-8EFD-B01C6B74DB53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7CC83-6A69-1401-0D94-9431B3A61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42462-588B-D2CC-0FC3-753B7D39C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69795-7044-4085-8D0B-1C9D99B6D8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08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3BE6-A76D-914F-9DD8-4AC4C91731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Salary Hike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0DA62-13BD-5DD4-CA6C-840F665C7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IN" dirty="0"/>
              <a:t>Simple linear regression model</a:t>
            </a:r>
          </a:p>
          <a:p>
            <a:pPr marL="342900" indent="-342900"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595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0BA7-BDAE-D0DA-1BB6-72B0D2CF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3C15E-7325-1D6C-0873-D17D0EEB4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simple linear regression model by performing EDA using Python.</a:t>
            </a:r>
          </a:p>
          <a:p>
            <a:r>
              <a:rPr lang="en-US" dirty="0"/>
              <a:t>Predict Salary hike using years experience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176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89A21-B3F1-9D9B-A7FF-8E7069665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0FF6-5BAE-4F79-0C56-D96BE89CE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Selected simple linear regression model to predict the salary hike.</a:t>
            </a:r>
          </a:p>
          <a:p>
            <a:pPr marL="0" indent="0">
              <a:buNone/>
            </a:pPr>
            <a:r>
              <a:rPr lang="en-IN" b="1" dirty="0"/>
              <a:t>Followed machine learning life cycle steps </a:t>
            </a:r>
          </a:p>
          <a:p>
            <a:r>
              <a:rPr lang="en-IN" dirty="0"/>
              <a:t>Preprocessing of data</a:t>
            </a:r>
          </a:p>
          <a:p>
            <a:r>
              <a:rPr lang="en-IN" dirty="0"/>
              <a:t>EDA</a:t>
            </a:r>
          </a:p>
          <a:p>
            <a:r>
              <a:rPr lang="en-IN" dirty="0"/>
              <a:t>Box plot and scatter plot</a:t>
            </a:r>
          </a:p>
          <a:p>
            <a:r>
              <a:rPr lang="en-IN" dirty="0"/>
              <a:t>Splitting the data in to training and test set</a:t>
            </a:r>
          </a:p>
          <a:p>
            <a:r>
              <a:rPr lang="en-IN" dirty="0"/>
              <a:t>Modelling of data</a:t>
            </a:r>
          </a:p>
          <a:p>
            <a:r>
              <a:rPr lang="en-IN" dirty="0"/>
              <a:t>Validating the model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881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9EF0-1137-FF8E-A899-B62E5322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B9549-43CD-3816-04C7-8E5421F73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Businesses can predict salary hike using number of years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432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</TotalTime>
  <Words>83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Salary Hike</vt:lpstr>
      <vt:lpstr>Objective: </vt:lpstr>
      <vt:lpstr>Solution:</vt:lpstr>
      <vt:lpstr>Business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abhilashvemula123@outlook.com</dc:creator>
  <cp:lastModifiedBy>abhilashvemula123@outlook.com</cp:lastModifiedBy>
  <cp:revision>2</cp:revision>
  <dcterms:created xsi:type="dcterms:W3CDTF">2025-07-11T13:52:00Z</dcterms:created>
  <dcterms:modified xsi:type="dcterms:W3CDTF">2025-07-13T12:09:36Z</dcterms:modified>
</cp:coreProperties>
</file>