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0137F-9983-4DCA-B223-8D5E0243E71B}" v="145" dt="2020-06-23T14:52:00.378"/>
    <p1510:client id="{C1F7A116-166C-4407-8CE9-2FC7F63D5B17}" v="4469" dt="2020-06-24T17:51:24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Node Js Sever Design Principles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Abhilash Thota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3A4F-43E5-4B96-AC85-4D0BDEB2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design a Full Stack (MEAN)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09990D6-DFFF-453F-94BF-FFF46B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1113"/>
            <a:ext cx="10515600" cy="3736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C5CA0-2A13-40B9-9F29-9A4362E7E527}"/>
              </a:ext>
            </a:extLst>
          </p:cNvPr>
          <p:cNvSpPr txBox="1"/>
          <p:nvPr/>
        </p:nvSpPr>
        <p:spPr>
          <a:xfrm>
            <a:off x="1007327" y="1509132"/>
            <a:ext cx="8569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MEAN stands for – Mongo, Express, Angular, Node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22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FC8C-30DA-47F5-8F9D-0E22D23F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use MongoDB 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A94E-2AAD-4E6D-A56F-8270C960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MongoDB is an object-oriented, simple, dynamic, and scalable NoSQL database. It is based on the NoSQL document store model.</a:t>
            </a:r>
          </a:p>
          <a:p>
            <a:r>
              <a:rPr lang="en-US">
                <a:ea typeface="+mn-lt"/>
                <a:cs typeface="+mn-lt"/>
              </a:rPr>
              <a:t>MongoDB represents the data as a collection of documents rather than tables related by foreign keys. </a:t>
            </a:r>
          </a:p>
          <a:p>
            <a:r>
              <a:rPr lang="en-US">
                <a:ea typeface="+mn-lt"/>
                <a:cs typeface="+mn-lt"/>
              </a:rPr>
              <a:t>For example if your application has relatively small audience plus you don't need sub 1ms latency of requests.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Easy to setup and use - It is ideal for startups where only one full-stack JavaScript developer can run the whole service from the ground up. You don't need sysadmins, SQL developers, back-end developers. Just one guy can do everything and can do it fast. 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1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9F2-FFCD-45C3-9C09-1A01DDDF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setup the Backend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184B-4D35-4DA6-A307-94332357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6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Structure – Needed to make code Organized, Reusabile, Understandabile.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Pacakage file – Includes the metadata and dependancies of the project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allowing for easier setup of the project.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Models - to store database schema.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Routes - contains controllers which define the backend api endpoints.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Services -  contains the functions which execute backend functionality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Utils – to store utility function which are reused in multiple services.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839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661E-182E-4321-AFD3-6ACDF742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7A463-82C1-4106-8B8A-C718EAA04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Hope you had a good time learning about Node. Keep Coding.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C753-A538-43C6-86B1-6B52692D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Server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D4CDCC-8672-4328-8DCA-C038DBCF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347" y="2060478"/>
            <a:ext cx="5016236" cy="29268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73D9E-D8BB-4EF3-9551-455F44E35FDA}"/>
              </a:ext>
            </a:extLst>
          </p:cNvPr>
          <p:cNvSpPr txBox="1"/>
          <p:nvPr/>
        </p:nvSpPr>
        <p:spPr>
          <a:xfrm>
            <a:off x="867937" y="1992351"/>
            <a:ext cx="522434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 server is a computer program designed to process requests and deliver data to another computer (client) over the internet or a local network.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What do servers do -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Render / serve Web pages.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Receive/send Emails(SMTP).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Transfer files (FTP).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 data (xml, json, pictures, videos).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 computations. (ML, Data Analytics etc.)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Real time communication(chat, screensharing etc.)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Some servers exist for a specific purpose but aren't necessarily interacted with in any meaningful way. DNS servers and proxy servers are some examples.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61F4-399A-4261-97AC-8FFE3488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 client and server communicate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D67-88A9-4C64-817F-5C289612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Request–response</a:t>
            </a:r>
            <a:r>
              <a:rPr lang="en-US">
                <a:ea typeface="+mn-lt"/>
                <a:cs typeface="+mn-lt"/>
              </a:rPr>
              <a:t>, or </a:t>
            </a:r>
            <a:r>
              <a:rPr lang="en-US" b="1">
                <a:ea typeface="+mn-lt"/>
                <a:cs typeface="+mn-lt"/>
              </a:rPr>
              <a:t>request–reply</a:t>
            </a:r>
            <a:r>
              <a:rPr lang="en-US">
                <a:ea typeface="+mn-lt"/>
                <a:cs typeface="+mn-lt"/>
              </a:rPr>
              <a:t>, is one of the basic methods computers use to communicate with each other, in which the first computer sends a request for some data and the second responds to the request.</a:t>
            </a:r>
          </a:p>
          <a:p>
            <a:r>
              <a:rPr lang="en-US">
                <a:cs typeface="Calibri"/>
              </a:rPr>
              <a:t>Clients can send http requests to resources on a server to perform various operations. The primary and most used types of requests are </a:t>
            </a:r>
            <a:r>
              <a:rPr lang="en-US">
                <a:ea typeface="+mn-lt"/>
                <a:cs typeface="+mn-lt"/>
              </a:rPr>
              <a:t> POST, GET, PUT, PATCH, and DELETE.</a:t>
            </a:r>
          </a:p>
          <a:p>
            <a:r>
              <a:rPr lang="en-US">
                <a:cs typeface="Calibri"/>
              </a:rPr>
              <a:t>The Server also sends a Status Code (200,404,500 etc.) to help the client handle the server's response.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11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DC6-1F7B-46D8-8F9F-1242033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Node JS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87E7-2886-49DF-A3F7-9E557DD1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Node.js is an open-source and cross-platform JavaScript runtime environment. It is a popular tool for almost any kind of project!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Node.js runs the V8 JavaScript engine, the core of Google Chrome, outside of the browser. This allows Node.js to be very performant.</a:t>
            </a:r>
            <a:endParaRPr lang="en-US"/>
          </a:p>
          <a:p>
            <a:r>
              <a:rPr lang="en-US">
                <a:cs typeface="Calibri" panose="020F0502020204030204"/>
              </a:rPr>
              <a:t>Node.js came into existence when the original developers of JavaScript extended it from something you could only run in the browser to something you could run on your machine as a standalone application.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03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8040-162D-4C27-889D-82FFFD9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use Node 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F86-ADCE-4575-9452-85EAC881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One of the primary benefits of using Node JS is </a:t>
            </a:r>
            <a:r>
              <a:rPr lang="en-US">
                <a:ea typeface="+mn-lt"/>
                <a:cs typeface="+mn-lt"/>
              </a:rPr>
              <a:t>using JavaScript across the stack unifies the language and data format (JSON), allowing you to optimally reuse developer resources.</a:t>
            </a:r>
          </a:p>
          <a:p>
            <a:r>
              <a:rPr lang="en-US">
                <a:ea typeface="+mn-lt"/>
                <a:cs typeface="+mn-lt"/>
              </a:rPr>
              <a:t>Uses non-blocking, event-driven I/O to remain lightweight and efficient in the face of data-intensive real-time applications.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When not to use Node.js is for CPU-intensive operations; in fact, using it for heavy computation will annul nearly all of its advantages. </a:t>
            </a:r>
          </a:p>
          <a:p>
            <a:r>
              <a:rPr lang="en-US">
                <a:ea typeface="+mn-lt"/>
                <a:cs typeface="+mn-lt"/>
              </a:rPr>
              <a:t>Where Node really shines is in building fast, scalable network applications, as it’s capable of handling a huge number of simultaneous connections with high throughput, which equates to high scalability.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3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226E-B099-462A-9F15-13476062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Node JS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3BA-322E-4511-955A-5842D995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5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Compared to traditional web-serving techniques where each connection (request) spawns a new thread, taking up system RAM and eventually maxing-out at the amount of RAM available, Node.js operates on a single-thread, using non-blocking I/O calls, allowing it to support tens of thousands of concurrent connections held in the event loop.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BCC7D1-9189-4FA8-80B4-802CAB03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10" y="532689"/>
            <a:ext cx="4694663" cy="60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13E6-235A-4D83-8CC4-6F4CDE0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of Blocking vs Non-Blocking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8A6-C0C9-42CC-8C57-D65F32C3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956" y="1695528"/>
            <a:ext cx="481918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Calibri"/>
                <a:cs typeface="Calibri" panose="020F0502020204030204"/>
              </a:rPr>
              <a:t>// Non-Blocking code</a:t>
            </a:r>
          </a:p>
          <a:p>
            <a:pPr marL="0" indent="0">
              <a:buNone/>
            </a:pPr>
            <a:r>
              <a:rPr lang="en-US" sz="2000">
                <a:latin typeface="Calibri"/>
                <a:cs typeface="Calibri" panose="020F0502020204030204"/>
              </a:rPr>
              <a:t>console.log("Getting Data1");
getData('123', function(data1) {
  console.log("Data is:", data1);
});
console.log("Getting Data2");
getData('456', function(data1) {
  console.log("Data is:", data1);
});
var sum = 1 + 2;
console.log("sum is:", sum);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65240-1C61-42F2-B58F-B6068AFE8A05}"/>
              </a:ext>
            </a:extLst>
          </p:cNvPr>
          <p:cNvSpPr txBox="1"/>
          <p:nvPr/>
        </p:nvSpPr>
        <p:spPr>
          <a:xfrm>
            <a:off x="1072376" y="1686326"/>
            <a:ext cx="4195181" cy="3794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//Blocking code</a:t>
            </a: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>
                <a:latin typeface="Calibri"/>
                <a:cs typeface="Calibri"/>
              </a:rPr>
              <a:t>console.log("Getting Data1");
var data1 = getData('123');
console.log("Data is:", data1);
console.log("Getting Data2");
var data2 = getData('456');
console.log("Data is:", data2);
var sum = 1 + 2;
console.log("sum is:", sum);</a:t>
            </a:r>
          </a:p>
        </p:txBody>
      </p:sp>
    </p:spTree>
    <p:extLst>
      <p:ext uri="{BB962C8B-B14F-4D97-AF65-F5344CB8AC3E}">
        <p14:creationId xmlns:p14="http://schemas.microsoft.com/office/powerpoint/2010/main" val="350824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C12B-6951-4017-A318-B6608C6F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Execution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209481-2096-4910-94EA-C85A0FFB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90588"/>
            <a:ext cx="9526858" cy="187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5B6D2-5806-4D8F-AD4E-BBD2781017A4}"/>
              </a:ext>
            </a:extLst>
          </p:cNvPr>
          <p:cNvSpPr txBox="1"/>
          <p:nvPr/>
        </p:nvSpPr>
        <p:spPr>
          <a:xfrm>
            <a:off x="914400" y="14162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Blocking 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E0E4B-ABFE-410C-BFEC-09AA170A98E7}"/>
              </a:ext>
            </a:extLst>
          </p:cNvPr>
          <p:cNvSpPr txBox="1"/>
          <p:nvPr/>
        </p:nvSpPr>
        <p:spPr>
          <a:xfrm>
            <a:off x="917885" y="39287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Non-Blocking Code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6FB3DD-85FB-45FF-9CC6-F20C90C0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75328"/>
            <a:ext cx="5057078" cy="240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28BD-58A5-4D40-A4B6-315FB834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 Blocking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E0C1-9E7F-4555-8240-6B73B8E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96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Add items to a shopping cart -&gt; Click Checkout -&gt; Site / App displays bill.</a:t>
            </a: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The Frontend(app/site) sends the cart data to the server.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The Server Retrieves data of each item from db (I/O operation) - don’t wait.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Server creates Billing Entry object - don’t w</a:t>
            </a:r>
            <a:r>
              <a:rPr lang="en-US" sz="2000" dirty="0">
                <a:cs typeface="Calibri" panose="020F0502020204030204"/>
              </a:rPr>
              <a:t>ait.</a:t>
            </a: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Wait till item data retrieval is complete. Then calculate taxes, discount etc., and fill the data in billing object -  wait.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Save the billing object in db (I/O operation) - don’t wait.</a:t>
            </a:r>
          </a:p>
          <a:p>
            <a:pPr marL="514350" indent="-514350">
              <a:buAutoNum type="arabicPeriod"/>
            </a:pPr>
            <a:r>
              <a:rPr lang="en-US" sz="2000">
                <a:cs typeface="Calibri" panose="020F0502020204030204"/>
              </a:rPr>
              <a:t>Send response to client.</a:t>
            </a:r>
            <a:endParaRPr lang="en-US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21F8-EBDF-476A-A432-88F1D2287229}"/>
              </a:ext>
            </a:extLst>
          </p:cNvPr>
          <p:cNvSpPr txBox="1"/>
          <p:nvPr/>
        </p:nvSpPr>
        <p:spPr>
          <a:xfrm>
            <a:off x="6428762" y="1686538"/>
            <a:ext cx="5547900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Server Code : </a:t>
            </a:r>
            <a:endParaRPr lang="en-US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async function billing(req,res){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console.log("function start");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var items = [];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for (let item of req.body.cart){ </a:t>
            </a:r>
            <a:endParaRPr lang="en-US" sz="1600"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        let itemPromise = db.Items.findOne({_id </a:t>
            </a:r>
            <a:r>
              <a:rPr lang="en-US" sz="1600">
                <a:ea typeface="+mn-lt"/>
                <a:cs typeface="+mn-lt"/>
              </a:rPr>
              <a:t>: item.id});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    ItemPromise.then((item)=&gt;{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        console.log("item retreived");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        items.push(item);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    })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}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var bill = new db.Billing({...}) 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// calculate bill (skipping)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// bill item is filled with billing data;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bill.save().then((result)=&gt;{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    Console.log("bill entry saved in db");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});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   res.send(bill);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} </a:t>
            </a:r>
            <a:endParaRPr lang="en-US" sz="1600"/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Node Js Sever Design Principles</vt:lpstr>
      <vt:lpstr>What is a Server</vt:lpstr>
      <vt:lpstr>How do client and server communicate</vt:lpstr>
      <vt:lpstr>What is Node JS</vt:lpstr>
      <vt:lpstr>Why use Node JS</vt:lpstr>
      <vt:lpstr>How Node JS works</vt:lpstr>
      <vt:lpstr>Example of Blocking vs Non-Blocking</vt:lpstr>
      <vt:lpstr>Code Execution</vt:lpstr>
      <vt:lpstr>Non Blocking example</vt:lpstr>
      <vt:lpstr>How to design a Full Stack (MEAN)</vt:lpstr>
      <vt:lpstr>Why use MongoDB ?</vt:lpstr>
      <vt:lpstr>How to setup the Backend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400</cp:revision>
  <dcterms:created xsi:type="dcterms:W3CDTF">2020-06-23T13:01:06Z</dcterms:created>
  <dcterms:modified xsi:type="dcterms:W3CDTF">2020-06-24T17:52:01Z</dcterms:modified>
</cp:coreProperties>
</file>