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60"/>
  </p:normalViewPr>
  <p:slideViewPr>
    <p:cSldViewPr>
      <p:cViewPr>
        <p:scale>
          <a:sx n="60" d="100"/>
          <a:sy n="60" d="100"/>
        </p:scale>
        <p:origin x="-150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C23D-15AB-41A6-821C-37D2D3C62450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B57B-A825-475D-9682-0F56250FE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0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C23D-15AB-41A6-821C-37D2D3C62450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B57B-A825-475D-9682-0F56250FE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1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C23D-15AB-41A6-821C-37D2D3C62450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B57B-A825-475D-9682-0F56250FE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65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C23D-15AB-41A6-821C-37D2D3C62450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B57B-A825-475D-9682-0F56250FE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6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C23D-15AB-41A6-821C-37D2D3C62450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B57B-A825-475D-9682-0F56250FE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0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C23D-15AB-41A6-821C-37D2D3C62450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B57B-A825-475D-9682-0F56250FE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02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C23D-15AB-41A6-821C-37D2D3C62450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B57B-A825-475D-9682-0F56250FE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37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C23D-15AB-41A6-821C-37D2D3C62450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B57B-A825-475D-9682-0F56250FE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02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C23D-15AB-41A6-821C-37D2D3C62450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B57B-A825-475D-9682-0F56250FE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C23D-15AB-41A6-821C-37D2D3C62450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B57B-A825-475D-9682-0F56250FE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1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C23D-15AB-41A6-821C-37D2D3C62450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B57B-A825-475D-9682-0F56250FE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0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C23D-15AB-41A6-821C-37D2D3C62450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B57B-A825-475D-9682-0F56250FE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14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DCL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8" t="48065" r="49816" b="31080"/>
          <a:stretch/>
        </p:blipFill>
        <p:spPr>
          <a:xfrm>
            <a:off x="251520" y="1412776"/>
            <a:ext cx="8688211" cy="2808312"/>
          </a:xfrm>
        </p:spPr>
      </p:pic>
    </p:spTree>
    <p:extLst>
      <p:ext uri="{BB962C8B-B14F-4D97-AF65-F5344CB8AC3E}">
        <p14:creationId xmlns:p14="http://schemas.microsoft.com/office/powerpoint/2010/main" val="26102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ynchronized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Though it’s a thread-safe and solves issue of multiple instance, it's not very efficient.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All the threads will have to wait for the check on whether the object already exists</a:t>
            </a:r>
          </a:p>
          <a:p>
            <a:endParaRPr lang="en-IN" dirty="0"/>
          </a:p>
          <a:p>
            <a:r>
              <a:rPr lang="en-IN" dirty="0" smtClean="0"/>
              <a:t>You </a:t>
            </a:r>
            <a:r>
              <a:rPr lang="en-IN" dirty="0"/>
              <a:t>need to bear cost of synchronization </a:t>
            </a:r>
            <a:r>
              <a:rPr lang="en-IN" dirty="0" smtClean="0"/>
              <a:t>every  time </a:t>
            </a:r>
            <a:r>
              <a:rPr lang="en-IN" dirty="0"/>
              <a:t>you call this method, while synchronization is only needed on first class, when Singleton instance is created</a:t>
            </a:r>
            <a:r>
              <a:rPr lang="en-IN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4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Checked Locking (DCL)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applies to multithreaded applications</a:t>
            </a:r>
          </a:p>
          <a:p>
            <a:endParaRPr lang="en-US" dirty="0" smtClean="0"/>
          </a:p>
          <a:p>
            <a:r>
              <a:rPr lang="en-US" dirty="0" smtClean="0"/>
              <a:t>Optimizes unnecessary locking</a:t>
            </a:r>
          </a:p>
          <a:p>
            <a:endParaRPr lang="en-US" dirty="0"/>
          </a:p>
          <a:p>
            <a:r>
              <a:rPr lang="en-US" dirty="0" smtClean="0"/>
              <a:t>Synchronization happens utmost one time, so not a bottleneck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Feature</a:t>
            </a:r>
            <a:r>
              <a:rPr lang="en-US" dirty="0" smtClean="0"/>
              <a:t>: </a:t>
            </a:r>
            <a:r>
              <a:rPr lang="en-US" dirty="0" smtClean="0"/>
              <a:t>Unnecessary locking is avoided by adding another test before creating the object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t="40389" r="36774" b="25185"/>
          <a:stretch/>
        </p:blipFill>
        <p:spPr>
          <a:xfrm>
            <a:off x="568493" y="2934929"/>
            <a:ext cx="8395995" cy="31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On surface this method looks perfect, as you only need to pay price for synchronized block one time, but it still broken, until you make _instance variable volatile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Without volatile modifier it's possible for another thread in Java to see half initialized state of _instance variable, but with volatile variable guaranteeing happens-before relationship, all the write will happen on volatile _instance before any read of _instance variable</a:t>
            </a:r>
            <a:r>
              <a:rPr lang="en-IN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6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DCL Implementation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4" t="22974" r="49504" b="39878"/>
          <a:stretch/>
        </p:blipFill>
        <p:spPr>
          <a:xfrm>
            <a:off x="467544" y="2231281"/>
            <a:ext cx="7478277" cy="39340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42683" r="56459" b="52726"/>
          <a:stretch/>
        </p:blipFill>
        <p:spPr>
          <a:xfrm>
            <a:off x="899591" y="1928417"/>
            <a:ext cx="4935913" cy="4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Intent</a:t>
            </a:r>
            <a:r>
              <a:rPr lang="en-US" dirty="0" smtClean="0"/>
              <a:t>: Have only one of an object, ensure that all entities are using the same instance of this object, without passing a reference</a:t>
            </a:r>
          </a:p>
          <a:p>
            <a:endParaRPr lang="en-US" dirty="0"/>
          </a:p>
          <a:p>
            <a:r>
              <a:rPr lang="en-US" b="1" dirty="0" smtClean="0"/>
              <a:t>Problem</a:t>
            </a:r>
            <a:r>
              <a:rPr lang="en-US" dirty="0" smtClean="0"/>
              <a:t>: Several different client objects need to refer to the same thing, and you want to ensure that you do not have more than one of them</a:t>
            </a:r>
          </a:p>
        </p:txBody>
      </p:sp>
    </p:spTree>
    <p:extLst>
      <p:ext uri="{BB962C8B-B14F-4D97-AF65-F5344CB8AC3E}">
        <p14:creationId xmlns:p14="http://schemas.microsoft.com/office/powerpoint/2010/main" val="26401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Guarantee one instance</a:t>
            </a:r>
          </a:p>
          <a:p>
            <a:endParaRPr lang="en-US" dirty="0"/>
          </a:p>
          <a:p>
            <a:r>
              <a:rPr lang="en-US" b="1" dirty="0" smtClean="0"/>
              <a:t>Participants and collaborators</a:t>
            </a:r>
            <a:r>
              <a:rPr lang="en-US" dirty="0" smtClean="0"/>
              <a:t>: Clients create an instance of the Singleton solely through the </a:t>
            </a:r>
            <a:r>
              <a:rPr lang="en-US" dirty="0" err="1" smtClean="0"/>
              <a:t>getInstance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r>
              <a:rPr lang="en-US" b="1" dirty="0" smtClean="0"/>
              <a:t>Consequences</a:t>
            </a:r>
            <a:r>
              <a:rPr lang="en-US" dirty="0" smtClean="0"/>
              <a:t>: Clients need not concern themselves whether an instance of the Singleton exists. This can be controlled from within the Singleton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 private static member of the class that refers to the desired object (initially it is null)</a:t>
            </a:r>
          </a:p>
          <a:p>
            <a:r>
              <a:rPr lang="en-US" dirty="0" smtClean="0"/>
              <a:t>Add a public static method that instantiates this class if this member is null (and sets this member’s value) and then returns the value of this member.</a:t>
            </a:r>
          </a:p>
          <a:p>
            <a:r>
              <a:rPr lang="en-US" dirty="0" smtClean="0"/>
              <a:t>Set the constructor’s status to protected or private so that no one can directly instantiate this class and bypass the static constructor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Structure</a:t>
            </a:r>
            <a:endParaRPr lang="en-GB" dirty="0"/>
          </a:p>
        </p:txBody>
      </p:sp>
      <p:pic>
        <p:nvPicPr>
          <p:cNvPr id="1030" name="Picture 6" descr="Image result for singleto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89" y="2276872"/>
            <a:ext cx="868095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0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26884" r="36443" b="45092"/>
          <a:stretch/>
        </p:blipFill>
        <p:spPr>
          <a:xfrm>
            <a:off x="539552" y="2276872"/>
            <a:ext cx="8322787" cy="2520280"/>
          </a:xfrm>
        </p:spPr>
      </p:pic>
    </p:spTree>
    <p:extLst>
      <p:ext uri="{BB962C8B-B14F-4D97-AF65-F5344CB8AC3E}">
        <p14:creationId xmlns:p14="http://schemas.microsoft.com/office/powerpoint/2010/main" val="26683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lead to multiple instances of the Singleton object when </a:t>
            </a:r>
            <a:r>
              <a:rPr lang="en-US" dirty="0" err="1" smtClean="0"/>
              <a:t>getInstance</a:t>
            </a:r>
            <a:r>
              <a:rPr lang="en-US" dirty="0" smtClean="0"/>
              <a:t>() called at the same time by multiple parallel threads</a:t>
            </a:r>
            <a:endParaRPr lang="en-US" dirty="0"/>
          </a:p>
          <a:p>
            <a:r>
              <a:rPr lang="en-US" dirty="0" smtClean="0"/>
              <a:t>Thereby we lose the purpose of Singleton</a:t>
            </a:r>
          </a:p>
        </p:txBody>
      </p:sp>
    </p:spTree>
    <p:extLst>
      <p:ext uri="{BB962C8B-B14F-4D97-AF65-F5344CB8AC3E}">
        <p14:creationId xmlns:p14="http://schemas.microsoft.com/office/powerpoint/2010/main" val="21697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two calls to </a:t>
            </a:r>
            <a:r>
              <a:rPr lang="en-US" dirty="0" err="1" smtClean="0"/>
              <a:t>getInstace</a:t>
            </a:r>
            <a:r>
              <a:rPr lang="en-US" dirty="0" smtClean="0"/>
              <a:t>() are made by two threads at the same time:</a:t>
            </a:r>
          </a:p>
          <a:p>
            <a:pPr lvl="1"/>
            <a:r>
              <a:rPr lang="en-US" dirty="0" smtClean="0"/>
              <a:t>First thread checks if instance exists. It does not, so it will create the first instance</a:t>
            </a:r>
          </a:p>
          <a:p>
            <a:pPr lvl="1"/>
            <a:r>
              <a:rPr lang="en-US" dirty="0" smtClean="0"/>
              <a:t>Before it is done, second thread also checks if instance exists, it does not, so it will create the second instance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6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class is stateless, then not a problem</a:t>
            </a:r>
          </a:p>
          <a:p>
            <a:r>
              <a:rPr lang="en-US" dirty="0" smtClean="0"/>
              <a:t>Otherwise, changes in one object will not be reflected in all the other objects</a:t>
            </a:r>
          </a:p>
          <a:p>
            <a:pPr lvl="1"/>
            <a:r>
              <a:rPr lang="en-US" dirty="0" smtClean="0"/>
              <a:t>If there is a connection, there will be two connections</a:t>
            </a:r>
          </a:p>
          <a:p>
            <a:pPr lvl="1"/>
            <a:r>
              <a:rPr lang="en-US" dirty="0" smtClean="0"/>
              <a:t>If there is a counter, there will be two counters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 solution would be to make the entire method </a:t>
            </a:r>
            <a:r>
              <a:rPr lang="en-US" sz="3200" dirty="0" err="1" smtClean="0"/>
              <a:t>getInstance</a:t>
            </a:r>
            <a:r>
              <a:rPr lang="en-US" sz="3200" dirty="0" smtClean="0"/>
              <a:t>() synchronized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6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68</TotalTime>
  <Words>465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Singleton Pattern</vt:lpstr>
      <vt:lpstr>Key Features</vt:lpstr>
      <vt:lpstr>Key Features</vt:lpstr>
      <vt:lpstr>Implementation </vt:lpstr>
      <vt:lpstr>Generic Structure</vt:lpstr>
      <vt:lpstr>Implementation</vt:lpstr>
      <vt:lpstr>Problem</vt:lpstr>
      <vt:lpstr>Problem</vt:lpstr>
      <vt:lpstr>Problem</vt:lpstr>
      <vt:lpstr>PowerPoint Presentation</vt:lpstr>
      <vt:lpstr>synchronized method</vt:lpstr>
      <vt:lpstr>Double Checked Locking (DCL)</vt:lpstr>
      <vt:lpstr>DCL</vt:lpstr>
      <vt:lpstr>DCL</vt:lpstr>
      <vt:lpstr>DCL Implementation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Pattern</dc:title>
  <dc:creator>Abhilash Kishore</dc:creator>
  <cp:lastModifiedBy>Abhilash Kishore</cp:lastModifiedBy>
  <cp:revision>7</cp:revision>
  <dcterms:created xsi:type="dcterms:W3CDTF">2016-11-23T03:56:21Z</dcterms:created>
  <dcterms:modified xsi:type="dcterms:W3CDTF">2016-11-23T05:04:56Z</dcterms:modified>
</cp:coreProperties>
</file>