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1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3" r:id="rId6"/>
    <p:sldId id="260" r:id="rId7"/>
    <p:sldId id="276" r:id="rId8"/>
    <p:sldId id="275" r:id="rId9"/>
    <p:sldId id="271" r:id="rId10"/>
    <p:sldId id="279" r:id="rId11"/>
    <p:sldId id="280" r:id="rId12"/>
    <p:sldId id="281" r:id="rId13"/>
    <p:sldId id="282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3" r:id="rId23"/>
    <p:sldId id="274" r:id="rId24"/>
    <p:sldId id="26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02D"/>
    <a:srgbClr val="2D2D2D"/>
    <a:srgbClr val="D5FFFD"/>
    <a:srgbClr val="F4F4F2"/>
    <a:srgbClr val="201F1E"/>
    <a:srgbClr val="1F201F"/>
    <a:srgbClr val="D4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\Downloads\Zomato_Data_1R%20(1)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Newton\Excel%20Zomato\Zomato_Data_1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Newton\Excel%20Zomato\Zomato_Data_1R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Newton\Excel%20Zomato\Zomato_Data_1R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Newton\Excel%20Zomato\Zomato_Data_1R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Newton\Excel%20Zomato\Zomato_Data_1R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Newton\Excel%20Zomato\Zomato_Data_1R%20(1)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\Downloads\Zomato_Data_1R%20(1)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\Downloads\Zomato_Data_1R%20(1)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\Downloads\Zomato_Data_1R%20(1)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\Downloads\Zomato_Data_1R%20(1)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\Downloads\Zomato_Data_1R%20(1)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Newton\Excel%20Zomato\Zomato_Data_1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Newton\Excel%20Zomato\Zomato_Data_1R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[Zomato_Data_1R (1) (1).xlsx]Pivot Table!PivotTable1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No. of </a:t>
            </a:r>
            <a:r>
              <a:rPr lang="en-US" dirty="0" err="1">
                <a:solidFill>
                  <a:schemeClr val="tx1"/>
                </a:solidFill>
              </a:rPr>
              <a:t>resaurants</a:t>
            </a:r>
            <a:r>
              <a:rPr lang="en-US" dirty="0">
                <a:solidFill>
                  <a:schemeClr val="tx1"/>
                </a:solidFill>
              </a:rPr>
              <a:t> available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solidFill>
              <a:srgbClr val="F4F4F2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Table'!$B$2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rgbClr val="4472C4">
                  <a:alpha val="7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Table'!$A$3:$A$18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'Pivot Table'!$B$3:$B$18</c:f>
              <c:numCache>
                <c:formatCode>General</c:formatCode>
                <c:ptCount val="15"/>
                <c:pt idx="0">
                  <c:v>24</c:v>
                </c:pt>
                <c:pt idx="1">
                  <c:v>60</c:v>
                </c:pt>
                <c:pt idx="2">
                  <c:v>4</c:v>
                </c:pt>
                <c:pt idx="3">
                  <c:v>8642</c:v>
                </c:pt>
                <c:pt idx="4">
                  <c:v>21</c:v>
                </c:pt>
                <c:pt idx="5">
                  <c:v>40</c:v>
                </c:pt>
                <c:pt idx="6">
                  <c:v>22</c:v>
                </c:pt>
                <c:pt idx="7">
                  <c:v>20</c:v>
                </c:pt>
                <c:pt idx="8">
                  <c:v>20</c:v>
                </c:pt>
                <c:pt idx="9">
                  <c:v>60</c:v>
                </c:pt>
                <c:pt idx="10">
                  <c:v>20</c:v>
                </c:pt>
                <c:pt idx="11">
                  <c:v>34</c:v>
                </c:pt>
                <c:pt idx="12">
                  <c:v>60</c:v>
                </c:pt>
                <c:pt idx="13">
                  <c:v>80</c:v>
                </c:pt>
                <c:pt idx="14">
                  <c:v>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FA-4F69-8872-2951194B2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1033042415"/>
        <c:axId val="1033041583"/>
      </c:barChart>
      <c:catAx>
        <c:axId val="10330424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041583"/>
        <c:crosses val="autoZero"/>
        <c:auto val="1"/>
        <c:lblAlgn val="ctr"/>
        <c:lblOffset val="100"/>
        <c:noMultiLvlLbl val="0"/>
      </c:catAx>
      <c:valAx>
        <c:axId val="10330415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042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Sheet2!$F$22</c:f>
              <c:strCache>
                <c:ptCount val="1"/>
                <c:pt idx="0">
                  <c:v>Average of Rating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2.8607723577235771E-2"/>
                  <c:y val="0.2063215488215488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Sheet2!$E$23:$E$1844</c:f>
              <c:numCache>
                <c:formatCode>"₹"\ #,##0.00</c:formatCode>
                <c:ptCount val="1822"/>
                <c:pt idx="0">
                  <c:v>512.5</c:v>
                </c:pt>
                <c:pt idx="1">
                  <c:v>500</c:v>
                </c:pt>
                <c:pt idx="2">
                  <c:v>900</c:v>
                </c:pt>
                <c:pt idx="3">
                  <c:v>500</c:v>
                </c:pt>
                <c:pt idx="4">
                  <c:v>2025</c:v>
                </c:pt>
                <c:pt idx="5">
                  <c:v>3632</c:v>
                </c:pt>
                <c:pt idx="6">
                  <c:v>2761.6290322580644</c:v>
                </c:pt>
                <c:pt idx="7">
                  <c:v>3444</c:v>
                </c:pt>
                <c:pt idx="8">
                  <c:v>2000</c:v>
                </c:pt>
                <c:pt idx="9">
                  <c:v>10980</c:v>
                </c:pt>
                <c:pt idx="10">
                  <c:v>500</c:v>
                </c:pt>
                <c:pt idx="11">
                  <c:v>4305</c:v>
                </c:pt>
                <c:pt idx="12">
                  <c:v>1829.625</c:v>
                </c:pt>
                <c:pt idx="13">
                  <c:v>2152.5</c:v>
                </c:pt>
                <c:pt idx="14">
                  <c:v>2152.5</c:v>
                </c:pt>
                <c:pt idx="15">
                  <c:v>1506.75</c:v>
                </c:pt>
                <c:pt idx="16">
                  <c:v>2152.5</c:v>
                </c:pt>
                <c:pt idx="17">
                  <c:v>3013.5</c:v>
                </c:pt>
                <c:pt idx="18">
                  <c:v>2152.5</c:v>
                </c:pt>
                <c:pt idx="19">
                  <c:v>1506.75</c:v>
                </c:pt>
                <c:pt idx="20">
                  <c:v>2583</c:v>
                </c:pt>
                <c:pt idx="21">
                  <c:v>1845</c:v>
                </c:pt>
                <c:pt idx="22">
                  <c:v>1722</c:v>
                </c:pt>
                <c:pt idx="23">
                  <c:v>861</c:v>
                </c:pt>
                <c:pt idx="24">
                  <c:v>861</c:v>
                </c:pt>
                <c:pt idx="25">
                  <c:v>861</c:v>
                </c:pt>
                <c:pt idx="26">
                  <c:v>2152.5</c:v>
                </c:pt>
                <c:pt idx="27">
                  <c:v>2152.5</c:v>
                </c:pt>
                <c:pt idx="28">
                  <c:v>1700</c:v>
                </c:pt>
                <c:pt idx="29">
                  <c:v>2478.8076923076924</c:v>
                </c:pt>
                <c:pt idx="30">
                  <c:v>800</c:v>
                </c:pt>
                <c:pt idx="31">
                  <c:v>2152.5</c:v>
                </c:pt>
                <c:pt idx="32">
                  <c:v>500</c:v>
                </c:pt>
                <c:pt idx="33">
                  <c:v>5265</c:v>
                </c:pt>
                <c:pt idx="34">
                  <c:v>2152.5</c:v>
                </c:pt>
                <c:pt idx="35">
                  <c:v>1506.75</c:v>
                </c:pt>
                <c:pt idx="36">
                  <c:v>1600</c:v>
                </c:pt>
                <c:pt idx="37">
                  <c:v>3444</c:v>
                </c:pt>
                <c:pt idx="38">
                  <c:v>540</c:v>
                </c:pt>
                <c:pt idx="39">
                  <c:v>500</c:v>
                </c:pt>
                <c:pt idx="40">
                  <c:v>2152.5</c:v>
                </c:pt>
                <c:pt idx="41">
                  <c:v>2152.5</c:v>
                </c:pt>
                <c:pt idx="42">
                  <c:v>1000</c:v>
                </c:pt>
                <c:pt idx="43">
                  <c:v>2000</c:v>
                </c:pt>
                <c:pt idx="44">
                  <c:v>2000</c:v>
                </c:pt>
                <c:pt idx="45">
                  <c:v>1500</c:v>
                </c:pt>
                <c:pt idx="46">
                  <c:v>1200</c:v>
                </c:pt>
                <c:pt idx="47">
                  <c:v>5334.5</c:v>
                </c:pt>
                <c:pt idx="48">
                  <c:v>861</c:v>
                </c:pt>
                <c:pt idx="49">
                  <c:v>6027</c:v>
                </c:pt>
                <c:pt idx="50">
                  <c:v>861</c:v>
                </c:pt>
                <c:pt idx="51">
                  <c:v>2100</c:v>
                </c:pt>
                <c:pt idx="52">
                  <c:v>1800</c:v>
                </c:pt>
                <c:pt idx="53">
                  <c:v>2152.5</c:v>
                </c:pt>
                <c:pt idx="54">
                  <c:v>688.05</c:v>
                </c:pt>
                <c:pt idx="55">
                  <c:v>500</c:v>
                </c:pt>
                <c:pt idx="56">
                  <c:v>500</c:v>
                </c:pt>
                <c:pt idx="57">
                  <c:v>3159</c:v>
                </c:pt>
                <c:pt idx="58">
                  <c:v>500</c:v>
                </c:pt>
                <c:pt idx="59">
                  <c:v>810</c:v>
                </c:pt>
                <c:pt idx="60">
                  <c:v>2650</c:v>
                </c:pt>
                <c:pt idx="61">
                  <c:v>6027</c:v>
                </c:pt>
                <c:pt idx="62">
                  <c:v>2152.5</c:v>
                </c:pt>
                <c:pt idx="63">
                  <c:v>2152.5</c:v>
                </c:pt>
                <c:pt idx="64">
                  <c:v>2475</c:v>
                </c:pt>
                <c:pt idx="65">
                  <c:v>861</c:v>
                </c:pt>
                <c:pt idx="66">
                  <c:v>5490</c:v>
                </c:pt>
                <c:pt idx="67">
                  <c:v>3444</c:v>
                </c:pt>
                <c:pt idx="68">
                  <c:v>3444</c:v>
                </c:pt>
                <c:pt idx="69">
                  <c:v>2215.9</c:v>
                </c:pt>
                <c:pt idx="70">
                  <c:v>1000</c:v>
                </c:pt>
                <c:pt idx="71">
                  <c:v>500</c:v>
                </c:pt>
                <c:pt idx="72">
                  <c:v>1750</c:v>
                </c:pt>
                <c:pt idx="73">
                  <c:v>900</c:v>
                </c:pt>
                <c:pt idx="74">
                  <c:v>1350</c:v>
                </c:pt>
                <c:pt idx="75">
                  <c:v>500</c:v>
                </c:pt>
                <c:pt idx="76">
                  <c:v>2000</c:v>
                </c:pt>
                <c:pt idx="77">
                  <c:v>1550</c:v>
                </c:pt>
                <c:pt idx="78">
                  <c:v>2152.5</c:v>
                </c:pt>
                <c:pt idx="79">
                  <c:v>2798.25</c:v>
                </c:pt>
                <c:pt idx="80">
                  <c:v>6888</c:v>
                </c:pt>
                <c:pt idx="81">
                  <c:v>2152.5</c:v>
                </c:pt>
                <c:pt idx="82">
                  <c:v>3444</c:v>
                </c:pt>
                <c:pt idx="83">
                  <c:v>4951.5</c:v>
                </c:pt>
                <c:pt idx="84">
                  <c:v>5675</c:v>
                </c:pt>
                <c:pt idx="85">
                  <c:v>1800</c:v>
                </c:pt>
                <c:pt idx="86">
                  <c:v>5675</c:v>
                </c:pt>
                <c:pt idx="87">
                  <c:v>1800</c:v>
                </c:pt>
                <c:pt idx="88">
                  <c:v>1500</c:v>
                </c:pt>
                <c:pt idx="89">
                  <c:v>2152.5</c:v>
                </c:pt>
                <c:pt idx="90">
                  <c:v>2439.5</c:v>
                </c:pt>
                <c:pt idx="91">
                  <c:v>3013.5</c:v>
                </c:pt>
                <c:pt idx="92">
                  <c:v>2152.5</c:v>
                </c:pt>
                <c:pt idx="93">
                  <c:v>2152.5</c:v>
                </c:pt>
                <c:pt idx="94">
                  <c:v>3444</c:v>
                </c:pt>
                <c:pt idx="95">
                  <c:v>2152.5</c:v>
                </c:pt>
                <c:pt idx="96">
                  <c:v>2500</c:v>
                </c:pt>
                <c:pt idx="97">
                  <c:v>6027</c:v>
                </c:pt>
                <c:pt idx="98">
                  <c:v>4412.625</c:v>
                </c:pt>
                <c:pt idx="99">
                  <c:v>3444</c:v>
                </c:pt>
                <c:pt idx="100">
                  <c:v>2798.25</c:v>
                </c:pt>
                <c:pt idx="101">
                  <c:v>3444</c:v>
                </c:pt>
                <c:pt idx="102">
                  <c:v>8826.5</c:v>
                </c:pt>
                <c:pt idx="103">
                  <c:v>3444</c:v>
                </c:pt>
                <c:pt idx="104">
                  <c:v>2863.2</c:v>
                </c:pt>
                <c:pt idx="105">
                  <c:v>1950</c:v>
                </c:pt>
                <c:pt idx="106">
                  <c:v>290</c:v>
                </c:pt>
                <c:pt idx="107">
                  <c:v>600</c:v>
                </c:pt>
                <c:pt idx="108">
                  <c:v>600</c:v>
                </c:pt>
                <c:pt idx="109">
                  <c:v>1485</c:v>
                </c:pt>
                <c:pt idx="110">
                  <c:v>600</c:v>
                </c:pt>
                <c:pt idx="111">
                  <c:v>400</c:v>
                </c:pt>
                <c:pt idx="112">
                  <c:v>1362</c:v>
                </c:pt>
                <c:pt idx="113">
                  <c:v>600</c:v>
                </c:pt>
                <c:pt idx="114">
                  <c:v>8424</c:v>
                </c:pt>
                <c:pt idx="115">
                  <c:v>1790.2222222222222</c:v>
                </c:pt>
                <c:pt idx="116">
                  <c:v>4545</c:v>
                </c:pt>
                <c:pt idx="117">
                  <c:v>3535</c:v>
                </c:pt>
                <c:pt idx="118">
                  <c:v>1500</c:v>
                </c:pt>
                <c:pt idx="119">
                  <c:v>861</c:v>
                </c:pt>
                <c:pt idx="120">
                  <c:v>1500</c:v>
                </c:pt>
                <c:pt idx="121">
                  <c:v>1625.05</c:v>
                </c:pt>
                <c:pt idx="122">
                  <c:v>750</c:v>
                </c:pt>
                <c:pt idx="123">
                  <c:v>600</c:v>
                </c:pt>
                <c:pt idx="124">
                  <c:v>1981.75</c:v>
                </c:pt>
                <c:pt idx="125">
                  <c:v>2000</c:v>
                </c:pt>
                <c:pt idx="126">
                  <c:v>1000</c:v>
                </c:pt>
                <c:pt idx="127">
                  <c:v>1000</c:v>
                </c:pt>
                <c:pt idx="128">
                  <c:v>500</c:v>
                </c:pt>
                <c:pt idx="129">
                  <c:v>861</c:v>
                </c:pt>
                <c:pt idx="130">
                  <c:v>400</c:v>
                </c:pt>
                <c:pt idx="131">
                  <c:v>500</c:v>
                </c:pt>
                <c:pt idx="132">
                  <c:v>2600</c:v>
                </c:pt>
                <c:pt idx="133">
                  <c:v>18942</c:v>
                </c:pt>
                <c:pt idx="134">
                  <c:v>7000</c:v>
                </c:pt>
                <c:pt idx="135">
                  <c:v>6027</c:v>
                </c:pt>
                <c:pt idx="136">
                  <c:v>4080.0000000000005</c:v>
                </c:pt>
                <c:pt idx="137">
                  <c:v>2152.5</c:v>
                </c:pt>
                <c:pt idx="138">
                  <c:v>1700</c:v>
                </c:pt>
                <c:pt idx="139">
                  <c:v>7000</c:v>
                </c:pt>
                <c:pt idx="140">
                  <c:v>2152.5</c:v>
                </c:pt>
                <c:pt idx="141">
                  <c:v>861</c:v>
                </c:pt>
                <c:pt idx="142">
                  <c:v>1200</c:v>
                </c:pt>
                <c:pt idx="143">
                  <c:v>1150</c:v>
                </c:pt>
                <c:pt idx="144">
                  <c:v>1500</c:v>
                </c:pt>
                <c:pt idx="145">
                  <c:v>1800</c:v>
                </c:pt>
                <c:pt idx="146">
                  <c:v>700</c:v>
                </c:pt>
                <c:pt idx="147">
                  <c:v>1500</c:v>
                </c:pt>
                <c:pt idx="148">
                  <c:v>1800</c:v>
                </c:pt>
                <c:pt idx="149">
                  <c:v>2777.5</c:v>
                </c:pt>
                <c:pt idx="150">
                  <c:v>1350</c:v>
                </c:pt>
                <c:pt idx="151">
                  <c:v>2152.5</c:v>
                </c:pt>
                <c:pt idx="152">
                  <c:v>2152.5</c:v>
                </c:pt>
                <c:pt idx="153">
                  <c:v>1624.8333333333333</c:v>
                </c:pt>
                <c:pt idx="154">
                  <c:v>1600</c:v>
                </c:pt>
                <c:pt idx="155">
                  <c:v>2000</c:v>
                </c:pt>
                <c:pt idx="156">
                  <c:v>861</c:v>
                </c:pt>
                <c:pt idx="157">
                  <c:v>861</c:v>
                </c:pt>
                <c:pt idx="158">
                  <c:v>861</c:v>
                </c:pt>
                <c:pt idx="159">
                  <c:v>861</c:v>
                </c:pt>
                <c:pt idx="160">
                  <c:v>300</c:v>
                </c:pt>
                <c:pt idx="161">
                  <c:v>500</c:v>
                </c:pt>
                <c:pt idx="162">
                  <c:v>1722</c:v>
                </c:pt>
                <c:pt idx="163">
                  <c:v>800</c:v>
                </c:pt>
                <c:pt idx="164">
                  <c:v>100</c:v>
                </c:pt>
                <c:pt idx="165">
                  <c:v>600</c:v>
                </c:pt>
                <c:pt idx="166">
                  <c:v>300</c:v>
                </c:pt>
                <c:pt idx="167">
                  <c:v>800</c:v>
                </c:pt>
                <c:pt idx="168">
                  <c:v>343.41513761467888</c:v>
                </c:pt>
                <c:pt idx="169">
                  <c:v>1135</c:v>
                </c:pt>
                <c:pt idx="170">
                  <c:v>500</c:v>
                </c:pt>
                <c:pt idx="171">
                  <c:v>300</c:v>
                </c:pt>
                <c:pt idx="172">
                  <c:v>1059.8333333333333</c:v>
                </c:pt>
                <c:pt idx="173">
                  <c:v>400</c:v>
                </c:pt>
                <c:pt idx="174">
                  <c:v>240</c:v>
                </c:pt>
                <c:pt idx="175">
                  <c:v>383.33333333333331</c:v>
                </c:pt>
                <c:pt idx="176">
                  <c:v>250</c:v>
                </c:pt>
                <c:pt idx="177">
                  <c:v>423.64705882352939</c:v>
                </c:pt>
                <c:pt idx="178">
                  <c:v>700</c:v>
                </c:pt>
                <c:pt idx="179">
                  <c:v>400</c:v>
                </c:pt>
                <c:pt idx="180">
                  <c:v>716.66666666666663</c:v>
                </c:pt>
                <c:pt idx="181">
                  <c:v>275</c:v>
                </c:pt>
                <c:pt idx="182">
                  <c:v>369.84126984126982</c:v>
                </c:pt>
                <c:pt idx="183">
                  <c:v>300</c:v>
                </c:pt>
                <c:pt idx="184">
                  <c:v>500</c:v>
                </c:pt>
                <c:pt idx="185">
                  <c:v>450</c:v>
                </c:pt>
                <c:pt idx="186">
                  <c:v>400</c:v>
                </c:pt>
                <c:pt idx="187">
                  <c:v>400</c:v>
                </c:pt>
                <c:pt idx="188">
                  <c:v>400</c:v>
                </c:pt>
                <c:pt idx="189">
                  <c:v>300</c:v>
                </c:pt>
                <c:pt idx="190">
                  <c:v>300</c:v>
                </c:pt>
                <c:pt idx="191">
                  <c:v>300</c:v>
                </c:pt>
                <c:pt idx="192">
                  <c:v>315.27777777777777</c:v>
                </c:pt>
                <c:pt idx="193">
                  <c:v>250</c:v>
                </c:pt>
                <c:pt idx="194">
                  <c:v>300</c:v>
                </c:pt>
                <c:pt idx="195">
                  <c:v>333.33333333333331</c:v>
                </c:pt>
                <c:pt idx="196">
                  <c:v>200</c:v>
                </c:pt>
                <c:pt idx="197">
                  <c:v>200</c:v>
                </c:pt>
                <c:pt idx="198">
                  <c:v>400</c:v>
                </c:pt>
                <c:pt idx="199">
                  <c:v>350</c:v>
                </c:pt>
                <c:pt idx="200">
                  <c:v>700</c:v>
                </c:pt>
                <c:pt idx="201">
                  <c:v>600</c:v>
                </c:pt>
                <c:pt idx="202">
                  <c:v>200</c:v>
                </c:pt>
                <c:pt idx="203">
                  <c:v>400</c:v>
                </c:pt>
                <c:pt idx="204">
                  <c:v>250</c:v>
                </c:pt>
                <c:pt idx="205">
                  <c:v>100</c:v>
                </c:pt>
                <c:pt idx="206">
                  <c:v>1980</c:v>
                </c:pt>
                <c:pt idx="207">
                  <c:v>275</c:v>
                </c:pt>
                <c:pt idx="208">
                  <c:v>1117.1666666666667</c:v>
                </c:pt>
                <c:pt idx="209">
                  <c:v>1072.5</c:v>
                </c:pt>
                <c:pt idx="210">
                  <c:v>2583</c:v>
                </c:pt>
                <c:pt idx="211">
                  <c:v>2152.5</c:v>
                </c:pt>
                <c:pt idx="212">
                  <c:v>2152.5</c:v>
                </c:pt>
                <c:pt idx="213">
                  <c:v>1722</c:v>
                </c:pt>
                <c:pt idx="214">
                  <c:v>1722</c:v>
                </c:pt>
                <c:pt idx="215">
                  <c:v>861</c:v>
                </c:pt>
                <c:pt idx="216">
                  <c:v>2152.5</c:v>
                </c:pt>
                <c:pt idx="217">
                  <c:v>1506.75</c:v>
                </c:pt>
                <c:pt idx="218">
                  <c:v>3444</c:v>
                </c:pt>
                <c:pt idx="219">
                  <c:v>2152.5</c:v>
                </c:pt>
                <c:pt idx="220">
                  <c:v>4950</c:v>
                </c:pt>
                <c:pt idx="221">
                  <c:v>861</c:v>
                </c:pt>
                <c:pt idx="222">
                  <c:v>2152.5</c:v>
                </c:pt>
                <c:pt idx="223">
                  <c:v>730</c:v>
                </c:pt>
                <c:pt idx="224">
                  <c:v>150</c:v>
                </c:pt>
                <c:pt idx="225">
                  <c:v>450</c:v>
                </c:pt>
                <c:pt idx="226">
                  <c:v>516.66666666666663</c:v>
                </c:pt>
                <c:pt idx="227">
                  <c:v>800</c:v>
                </c:pt>
                <c:pt idx="228">
                  <c:v>1550</c:v>
                </c:pt>
                <c:pt idx="229">
                  <c:v>1400</c:v>
                </c:pt>
                <c:pt idx="230">
                  <c:v>312.96296296296299</c:v>
                </c:pt>
                <c:pt idx="231">
                  <c:v>1485</c:v>
                </c:pt>
                <c:pt idx="232">
                  <c:v>175</c:v>
                </c:pt>
                <c:pt idx="233">
                  <c:v>283.33333333333331</c:v>
                </c:pt>
                <c:pt idx="234">
                  <c:v>250</c:v>
                </c:pt>
                <c:pt idx="235">
                  <c:v>200</c:v>
                </c:pt>
                <c:pt idx="236">
                  <c:v>4950</c:v>
                </c:pt>
                <c:pt idx="237">
                  <c:v>150</c:v>
                </c:pt>
                <c:pt idx="238">
                  <c:v>400</c:v>
                </c:pt>
                <c:pt idx="239">
                  <c:v>400</c:v>
                </c:pt>
                <c:pt idx="240">
                  <c:v>50</c:v>
                </c:pt>
                <c:pt idx="241">
                  <c:v>366.66666666666669</c:v>
                </c:pt>
                <c:pt idx="242">
                  <c:v>1200</c:v>
                </c:pt>
                <c:pt idx="243">
                  <c:v>365.74074074074076</c:v>
                </c:pt>
                <c:pt idx="244">
                  <c:v>450</c:v>
                </c:pt>
                <c:pt idx="245">
                  <c:v>300</c:v>
                </c:pt>
                <c:pt idx="246">
                  <c:v>914.28571428571433</c:v>
                </c:pt>
                <c:pt idx="247">
                  <c:v>400</c:v>
                </c:pt>
                <c:pt idx="248">
                  <c:v>500</c:v>
                </c:pt>
                <c:pt idx="249">
                  <c:v>420.58823529411762</c:v>
                </c:pt>
                <c:pt idx="250">
                  <c:v>800</c:v>
                </c:pt>
                <c:pt idx="251">
                  <c:v>444.44444444444446</c:v>
                </c:pt>
                <c:pt idx="252">
                  <c:v>800</c:v>
                </c:pt>
                <c:pt idx="253">
                  <c:v>500</c:v>
                </c:pt>
                <c:pt idx="254">
                  <c:v>800</c:v>
                </c:pt>
                <c:pt idx="255">
                  <c:v>780</c:v>
                </c:pt>
                <c:pt idx="256">
                  <c:v>400</c:v>
                </c:pt>
                <c:pt idx="257">
                  <c:v>1968.5</c:v>
                </c:pt>
                <c:pt idx="258">
                  <c:v>1588.125</c:v>
                </c:pt>
                <c:pt idx="259">
                  <c:v>1155</c:v>
                </c:pt>
                <c:pt idx="260">
                  <c:v>495</c:v>
                </c:pt>
                <c:pt idx="261">
                  <c:v>1237.5</c:v>
                </c:pt>
                <c:pt idx="262">
                  <c:v>1485</c:v>
                </c:pt>
                <c:pt idx="263">
                  <c:v>2475</c:v>
                </c:pt>
                <c:pt idx="264">
                  <c:v>1072.5</c:v>
                </c:pt>
                <c:pt idx="265">
                  <c:v>1650</c:v>
                </c:pt>
                <c:pt idx="266">
                  <c:v>4125</c:v>
                </c:pt>
                <c:pt idx="267">
                  <c:v>8610</c:v>
                </c:pt>
                <c:pt idx="268">
                  <c:v>1506.75</c:v>
                </c:pt>
                <c:pt idx="269">
                  <c:v>1722</c:v>
                </c:pt>
                <c:pt idx="270">
                  <c:v>861</c:v>
                </c:pt>
                <c:pt idx="271">
                  <c:v>3444</c:v>
                </c:pt>
                <c:pt idx="272">
                  <c:v>1162.3499999999999</c:v>
                </c:pt>
                <c:pt idx="273">
                  <c:v>1722</c:v>
                </c:pt>
                <c:pt idx="274">
                  <c:v>2152.5</c:v>
                </c:pt>
                <c:pt idx="275">
                  <c:v>2152.5</c:v>
                </c:pt>
                <c:pt idx="276">
                  <c:v>861</c:v>
                </c:pt>
                <c:pt idx="277">
                  <c:v>3444</c:v>
                </c:pt>
                <c:pt idx="278">
                  <c:v>3444</c:v>
                </c:pt>
                <c:pt idx="279">
                  <c:v>861</c:v>
                </c:pt>
                <c:pt idx="280">
                  <c:v>1722</c:v>
                </c:pt>
                <c:pt idx="281">
                  <c:v>861</c:v>
                </c:pt>
                <c:pt idx="282">
                  <c:v>1506.75</c:v>
                </c:pt>
                <c:pt idx="283">
                  <c:v>2152.5</c:v>
                </c:pt>
                <c:pt idx="284">
                  <c:v>861</c:v>
                </c:pt>
                <c:pt idx="285">
                  <c:v>5967</c:v>
                </c:pt>
                <c:pt idx="286">
                  <c:v>2152.5</c:v>
                </c:pt>
                <c:pt idx="287">
                  <c:v>3159</c:v>
                </c:pt>
                <c:pt idx="288">
                  <c:v>2106</c:v>
                </c:pt>
                <c:pt idx="289">
                  <c:v>1700</c:v>
                </c:pt>
                <c:pt idx="290">
                  <c:v>7634.25</c:v>
                </c:pt>
                <c:pt idx="291">
                  <c:v>9477</c:v>
                </c:pt>
                <c:pt idx="292">
                  <c:v>10530</c:v>
                </c:pt>
                <c:pt idx="293">
                  <c:v>6318</c:v>
                </c:pt>
                <c:pt idx="294">
                  <c:v>1702</c:v>
                </c:pt>
                <c:pt idx="295">
                  <c:v>3007.5</c:v>
                </c:pt>
                <c:pt idx="296">
                  <c:v>1350</c:v>
                </c:pt>
                <c:pt idx="297">
                  <c:v>783.33333333333337</c:v>
                </c:pt>
                <c:pt idx="298">
                  <c:v>1000</c:v>
                </c:pt>
                <c:pt idx="299">
                  <c:v>1215</c:v>
                </c:pt>
                <c:pt idx="300">
                  <c:v>2152.5</c:v>
                </c:pt>
                <c:pt idx="301">
                  <c:v>2152.5</c:v>
                </c:pt>
                <c:pt idx="302">
                  <c:v>3444</c:v>
                </c:pt>
                <c:pt idx="303">
                  <c:v>861</c:v>
                </c:pt>
                <c:pt idx="304">
                  <c:v>602.69999999999993</c:v>
                </c:pt>
                <c:pt idx="305">
                  <c:v>600</c:v>
                </c:pt>
                <c:pt idx="306">
                  <c:v>2152.5</c:v>
                </c:pt>
                <c:pt idx="307">
                  <c:v>600</c:v>
                </c:pt>
                <c:pt idx="308">
                  <c:v>861</c:v>
                </c:pt>
                <c:pt idx="309">
                  <c:v>861</c:v>
                </c:pt>
                <c:pt idx="310">
                  <c:v>418.86046511627904</c:v>
                </c:pt>
                <c:pt idx="311">
                  <c:v>300</c:v>
                </c:pt>
                <c:pt idx="312">
                  <c:v>300</c:v>
                </c:pt>
                <c:pt idx="313">
                  <c:v>450</c:v>
                </c:pt>
                <c:pt idx="314">
                  <c:v>1125</c:v>
                </c:pt>
                <c:pt idx="315">
                  <c:v>1575</c:v>
                </c:pt>
                <c:pt idx="316">
                  <c:v>2152.5</c:v>
                </c:pt>
                <c:pt idx="317">
                  <c:v>2152.5</c:v>
                </c:pt>
                <c:pt idx="318">
                  <c:v>4212</c:v>
                </c:pt>
                <c:pt idx="319">
                  <c:v>234</c:v>
                </c:pt>
                <c:pt idx="320">
                  <c:v>500</c:v>
                </c:pt>
                <c:pt idx="321">
                  <c:v>2152.5</c:v>
                </c:pt>
                <c:pt idx="322">
                  <c:v>600</c:v>
                </c:pt>
                <c:pt idx="323">
                  <c:v>250</c:v>
                </c:pt>
                <c:pt idx="324">
                  <c:v>1506.75</c:v>
                </c:pt>
                <c:pt idx="325">
                  <c:v>3444</c:v>
                </c:pt>
                <c:pt idx="326">
                  <c:v>2152.5</c:v>
                </c:pt>
                <c:pt idx="327">
                  <c:v>3013.5</c:v>
                </c:pt>
                <c:pt idx="328">
                  <c:v>1620</c:v>
                </c:pt>
                <c:pt idx="329">
                  <c:v>2000</c:v>
                </c:pt>
                <c:pt idx="330">
                  <c:v>800</c:v>
                </c:pt>
                <c:pt idx="331">
                  <c:v>660.34615384615381</c:v>
                </c:pt>
                <c:pt idx="332">
                  <c:v>3030</c:v>
                </c:pt>
                <c:pt idx="333">
                  <c:v>550</c:v>
                </c:pt>
                <c:pt idx="334">
                  <c:v>500</c:v>
                </c:pt>
                <c:pt idx="335">
                  <c:v>650</c:v>
                </c:pt>
                <c:pt idx="336">
                  <c:v>500</c:v>
                </c:pt>
                <c:pt idx="337">
                  <c:v>400</c:v>
                </c:pt>
                <c:pt idx="338">
                  <c:v>4880</c:v>
                </c:pt>
                <c:pt idx="339">
                  <c:v>700</c:v>
                </c:pt>
                <c:pt idx="340">
                  <c:v>900</c:v>
                </c:pt>
                <c:pt idx="341">
                  <c:v>2000</c:v>
                </c:pt>
                <c:pt idx="342">
                  <c:v>1500</c:v>
                </c:pt>
                <c:pt idx="343">
                  <c:v>1722</c:v>
                </c:pt>
                <c:pt idx="344">
                  <c:v>816.8125</c:v>
                </c:pt>
                <c:pt idx="345">
                  <c:v>9150</c:v>
                </c:pt>
                <c:pt idx="346">
                  <c:v>1640.0833333333333</c:v>
                </c:pt>
                <c:pt idx="347">
                  <c:v>425</c:v>
                </c:pt>
                <c:pt idx="348">
                  <c:v>1000</c:v>
                </c:pt>
                <c:pt idx="349">
                  <c:v>700</c:v>
                </c:pt>
                <c:pt idx="350">
                  <c:v>900</c:v>
                </c:pt>
                <c:pt idx="351">
                  <c:v>1700</c:v>
                </c:pt>
                <c:pt idx="352">
                  <c:v>416.66666666666669</c:v>
                </c:pt>
                <c:pt idx="353">
                  <c:v>700</c:v>
                </c:pt>
                <c:pt idx="354">
                  <c:v>1579.5</c:v>
                </c:pt>
                <c:pt idx="355">
                  <c:v>2447</c:v>
                </c:pt>
                <c:pt idx="356">
                  <c:v>1755</c:v>
                </c:pt>
                <c:pt idx="357">
                  <c:v>600</c:v>
                </c:pt>
                <c:pt idx="358">
                  <c:v>525</c:v>
                </c:pt>
                <c:pt idx="359">
                  <c:v>1000</c:v>
                </c:pt>
                <c:pt idx="360">
                  <c:v>400</c:v>
                </c:pt>
                <c:pt idx="361">
                  <c:v>600</c:v>
                </c:pt>
                <c:pt idx="362">
                  <c:v>400</c:v>
                </c:pt>
                <c:pt idx="363">
                  <c:v>450</c:v>
                </c:pt>
                <c:pt idx="364">
                  <c:v>550</c:v>
                </c:pt>
                <c:pt idx="365">
                  <c:v>200</c:v>
                </c:pt>
                <c:pt idx="366">
                  <c:v>1000</c:v>
                </c:pt>
                <c:pt idx="367">
                  <c:v>1722</c:v>
                </c:pt>
                <c:pt idx="368">
                  <c:v>1722</c:v>
                </c:pt>
                <c:pt idx="369">
                  <c:v>765</c:v>
                </c:pt>
                <c:pt idx="370">
                  <c:v>920.83333333333337</c:v>
                </c:pt>
                <c:pt idx="371">
                  <c:v>562.5</c:v>
                </c:pt>
                <c:pt idx="372">
                  <c:v>1050</c:v>
                </c:pt>
                <c:pt idx="373">
                  <c:v>1000</c:v>
                </c:pt>
                <c:pt idx="374">
                  <c:v>1000</c:v>
                </c:pt>
                <c:pt idx="375">
                  <c:v>700</c:v>
                </c:pt>
                <c:pt idx="376">
                  <c:v>600</c:v>
                </c:pt>
                <c:pt idx="377">
                  <c:v>600</c:v>
                </c:pt>
                <c:pt idx="378">
                  <c:v>830</c:v>
                </c:pt>
                <c:pt idx="379">
                  <c:v>1100</c:v>
                </c:pt>
                <c:pt idx="380">
                  <c:v>550</c:v>
                </c:pt>
                <c:pt idx="381">
                  <c:v>600</c:v>
                </c:pt>
                <c:pt idx="382">
                  <c:v>800</c:v>
                </c:pt>
                <c:pt idx="383">
                  <c:v>1000</c:v>
                </c:pt>
                <c:pt idx="384">
                  <c:v>600</c:v>
                </c:pt>
                <c:pt idx="385">
                  <c:v>950</c:v>
                </c:pt>
                <c:pt idx="386">
                  <c:v>1300</c:v>
                </c:pt>
                <c:pt idx="387">
                  <c:v>800</c:v>
                </c:pt>
                <c:pt idx="388">
                  <c:v>800</c:v>
                </c:pt>
                <c:pt idx="389">
                  <c:v>3500</c:v>
                </c:pt>
                <c:pt idx="390">
                  <c:v>1800</c:v>
                </c:pt>
                <c:pt idx="391">
                  <c:v>700</c:v>
                </c:pt>
                <c:pt idx="392">
                  <c:v>1000</c:v>
                </c:pt>
                <c:pt idx="393">
                  <c:v>587.88888888888891</c:v>
                </c:pt>
                <c:pt idx="394">
                  <c:v>600</c:v>
                </c:pt>
                <c:pt idx="395">
                  <c:v>357</c:v>
                </c:pt>
                <c:pt idx="396">
                  <c:v>650</c:v>
                </c:pt>
                <c:pt idx="397">
                  <c:v>1616</c:v>
                </c:pt>
                <c:pt idx="398">
                  <c:v>2525</c:v>
                </c:pt>
                <c:pt idx="399">
                  <c:v>452.77777777777777</c:v>
                </c:pt>
                <c:pt idx="400">
                  <c:v>1000</c:v>
                </c:pt>
                <c:pt idx="401">
                  <c:v>700</c:v>
                </c:pt>
                <c:pt idx="402">
                  <c:v>500</c:v>
                </c:pt>
                <c:pt idx="403">
                  <c:v>945.00000000000011</c:v>
                </c:pt>
                <c:pt idx="404">
                  <c:v>550</c:v>
                </c:pt>
                <c:pt idx="405">
                  <c:v>1000</c:v>
                </c:pt>
                <c:pt idx="406">
                  <c:v>575</c:v>
                </c:pt>
                <c:pt idx="407">
                  <c:v>250</c:v>
                </c:pt>
                <c:pt idx="408">
                  <c:v>600</c:v>
                </c:pt>
                <c:pt idx="409">
                  <c:v>750</c:v>
                </c:pt>
                <c:pt idx="410">
                  <c:v>700</c:v>
                </c:pt>
                <c:pt idx="411">
                  <c:v>900</c:v>
                </c:pt>
                <c:pt idx="412">
                  <c:v>250</c:v>
                </c:pt>
                <c:pt idx="413">
                  <c:v>675</c:v>
                </c:pt>
                <c:pt idx="414">
                  <c:v>1500</c:v>
                </c:pt>
                <c:pt idx="415">
                  <c:v>1845</c:v>
                </c:pt>
                <c:pt idx="416">
                  <c:v>800</c:v>
                </c:pt>
                <c:pt idx="417">
                  <c:v>800</c:v>
                </c:pt>
                <c:pt idx="418">
                  <c:v>700</c:v>
                </c:pt>
                <c:pt idx="419">
                  <c:v>715.83333333333337</c:v>
                </c:pt>
                <c:pt idx="420">
                  <c:v>1000</c:v>
                </c:pt>
                <c:pt idx="421">
                  <c:v>700</c:v>
                </c:pt>
                <c:pt idx="422">
                  <c:v>525</c:v>
                </c:pt>
                <c:pt idx="423">
                  <c:v>750</c:v>
                </c:pt>
                <c:pt idx="424">
                  <c:v>841.50000000000011</c:v>
                </c:pt>
                <c:pt idx="425">
                  <c:v>816.66666666666663</c:v>
                </c:pt>
                <c:pt idx="426">
                  <c:v>650</c:v>
                </c:pt>
                <c:pt idx="427">
                  <c:v>1000</c:v>
                </c:pt>
                <c:pt idx="428">
                  <c:v>1900</c:v>
                </c:pt>
                <c:pt idx="429">
                  <c:v>800</c:v>
                </c:pt>
                <c:pt idx="430">
                  <c:v>500</c:v>
                </c:pt>
                <c:pt idx="431">
                  <c:v>400</c:v>
                </c:pt>
                <c:pt idx="432">
                  <c:v>1000</c:v>
                </c:pt>
                <c:pt idx="433">
                  <c:v>1400</c:v>
                </c:pt>
                <c:pt idx="434">
                  <c:v>650</c:v>
                </c:pt>
                <c:pt idx="435">
                  <c:v>1000</c:v>
                </c:pt>
                <c:pt idx="436">
                  <c:v>1000</c:v>
                </c:pt>
                <c:pt idx="437">
                  <c:v>1000</c:v>
                </c:pt>
                <c:pt idx="438">
                  <c:v>1400</c:v>
                </c:pt>
                <c:pt idx="439">
                  <c:v>700</c:v>
                </c:pt>
                <c:pt idx="440">
                  <c:v>500</c:v>
                </c:pt>
                <c:pt idx="441">
                  <c:v>650</c:v>
                </c:pt>
                <c:pt idx="442">
                  <c:v>850</c:v>
                </c:pt>
                <c:pt idx="443">
                  <c:v>600</c:v>
                </c:pt>
                <c:pt idx="444">
                  <c:v>1200</c:v>
                </c:pt>
                <c:pt idx="445">
                  <c:v>1800</c:v>
                </c:pt>
                <c:pt idx="446">
                  <c:v>650</c:v>
                </c:pt>
                <c:pt idx="447">
                  <c:v>2525</c:v>
                </c:pt>
                <c:pt idx="448">
                  <c:v>2525</c:v>
                </c:pt>
                <c:pt idx="449">
                  <c:v>600</c:v>
                </c:pt>
                <c:pt idx="450">
                  <c:v>3660</c:v>
                </c:pt>
                <c:pt idx="451">
                  <c:v>800</c:v>
                </c:pt>
                <c:pt idx="452">
                  <c:v>1440</c:v>
                </c:pt>
                <c:pt idx="453">
                  <c:v>525</c:v>
                </c:pt>
                <c:pt idx="454">
                  <c:v>900</c:v>
                </c:pt>
                <c:pt idx="455">
                  <c:v>1000</c:v>
                </c:pt>
                <c:pt idx="456">
                  <c:v>800</c:v>
                </c:pt>
                <c:pt idx="457">
                  <c:v>500</c:v>
                </c:pt>
                <c:pt idx="458">
                  <c:v>600</c:v>
                </c:pt>
                <c:pt idx="459">
                  <c:v>650</c:v>
                </c:pt>
                <c:pt idx="460">
                  <c:v>400</c:v>
                </c:pt>
                <c:pt idx="461">
                  <c:v>600</c:v>
                </c:pt>
                <c:pt idx="462">
                  <c:v>900</c:v>
                </c:pt>
                <c:pt idx="463">
                  <c:v>700</c:v>
                </c:pt>
                <c:pt idx="464">
                  <c:v>625</c:v>
                </c:pt>
                <c:pt idx="465">
                  <c:v>650</c:v>
                </c:pt>
                <c:pt idx="466">
                  <c:v>733.33333333333337</c:v>
                </c:pt>
                <c:pt idx="467">
                  <c:v>650</c:v>
                </c:pt>
                <c:pt idx="468">
                  <c:v>700</c:v>
                </c:pt>
                <c:pt idx="469">
                  <c:v>600</c:v>
                </c:pt>
                <c:pt idx="470">
                  <c:v>700</c:v>
                </c:pt>
                <c:pt idx="471">
                  <c:v>600</c:v>
                </c:pt>
                <c:pt idx="472">
                  <c:v>1500</c:v>
                </c:pt>
                <c:pt idx="473">
                  <c:v>800</c:v>
                </c:pt>
                <c:pt idx="474">
                  <c:v>1350</c:v>
                </c:pt>
                <c:pt idx="475">
                  <c:v>562.5</c:v>
                </c:pt>
                <c:pt idx="476">
                  <c:v>500</c:v>
                </c:pt>
                <c:pt idx="477">
                  <c:v>750</c:v>
                </c:pt>
                <c:pt idx="478">
                  <c:v>1200</c:v>
                </c:pt>
                <c:pt idx="479">
                  <c:v>2152.5</c:v>
                </c:pt>
                <c:pt idx="480">
                  <c:v>550</c:v>
                </c:pt>
                <c:pt idx="481">
                  <c:v>6457.5</c:v>
                </c:pt>
                <c:pt idx="482">
                  <c:v>675</c:v>
                </c:pt>
                <c:pt idx="483">
                  <c:v>400</c:v>
                </c:pt>
                <c:pt idx="484">
                  <c:v>1282.5</c:v>
                </c:pt>
                <c:pt idx="485">
                  <c:v>405</c:v>
                </c:pt>
                <c:pt idx="486">
                  <c:v>800</c:v>
                </c:pt>
                <c:pt idx="487">
                  <c:v>300</c:v>
                </c:pt>
                <c:pt idx="488">
                  <c:v>1530</c:v>
                </c:pt>
                <c:pt idx="489">
                  <c:v>2152.5</c:v>
                </c:pt>
                <c:pt idx="490">
                  <c:v>3874.4999999999995</c:v>
                </c:pt>
                <c:pt idx="491">
                  <c:v>2152.5</c:v>
                </c:pt>
                <c:pt idx="492">
                  <c:v>3444</c:v>
                </c:pt>
                <c:pt idx="493">
                  <c:v>3444</c:v>
                </c:pt>
                <c:pt idx="494">
                  <c:v>900</c:v>
                </c:pt>
                <c:pt idx="495">
                  <c:v>629.39548022598865</c:v>
                </c:pt>
                <c:pt idx="496">
                  <c:v>1412.5</c:v>
                </c:pt>
                <c:pt idx="497">
                  <c:v>750</c:v>
                </c:pt>
                <c:pt idx="498">
                  <c:v>620</c:v>
                </c:pt>
                <c:pt idx="499">
                  <c:v>700</c:v>
                </c:pt>
                <c:pt idx="500">
                  <c:v>300</c:v>
                </c:pt>
                <c:pt idx="501">
                  <c:v>375</c:v>
                </c:pt>
                <c:pt idx="502">
                  <c:v>300</c:v>
                </c:pt>
                <c:pt idx="503">
                  <c:v>700</c:v>
                </c:pt>
                <c:pt idx="504">
                  <c:v>700</c:v>
                </c:pt>
                <c:pt idx="505">
                  <c:v>1000</c:v>
                </c:pt>
                <c:pt idx="506">
                  <c:v>2152.5</c:v>
                </c:pt>
                <c:pt idx="507">
                  <c:v>583.33333333333337</c:v>
                </c:pt>
                <c:pt idx="508">
                  <c:v>800</c:v>
                </c:pt>
                <c:pt idx="509">
                  <c:v>500</c:v>
                </c:pt>
                <c:pt idx="510">
                  <c:v>800</c:v>
                </c:pt>
                <c:pt idx="511">
                  <c:v>2100</c:v>
                </c:pt>
                <c:pt idx="512">
                  <c:v>1000</c:v>
                </c:pt>
                <c:pt idx="513">
                  <c:v>25830</c:v>
                </c:pt>
                <c:pt idx="514">
                  <c:v>1100</c:v>
                </c:pt>
                <c:pt idx="515">
                  <c:v>11056.5</c:v>
                </c:pt>
                <c:pt idx="516">
                  <c:v>351.27118644067798</c:v>
                </c:pt>
                <c:pt idx="517">
                  <c:v>375</c:v>
                </c:pt>
                <c:pt idx="518">
                  <c:v>200</c:v>
                </c:pt>
                <c:pt idx="519">
                  <c:v>425</c:v>
                </c:pt>
                <c:pt idx="520">
                  <c:v>450</c:v>
                </c:pt>
                <c:pt idx="521">
                  <c:v>350</c:v>
                </c:pt>
                <c:pt idx="522">
                  <c:v>250</c:v>
                </c:pt>
                <c:pt idx="523">
                  <c:v>350</c:v>
                </c:pt>
                <c:pt idx="524">
                  <c:v>500</c:v>
                </c:pt>
                <c:pt idx="525">
                  <c:v>300</c:v>
                </c:pt>
                <c:pt idx="526">
                  <c:v>600</c:v>
                </c:pt>
                <c:pt idx="527">
                  <c:v>3000</c:v>
                </c:pt>
                <c:pt idx="528">
                  <c:v>816.66666666666663</c:v>
                </c:pt>
                <c:pt idx="529">
                  <c:v>1250</c:v>
                </c:pt>
                <c:pt idx="530">
                  <c:v>900</c:v>
                </c:pt>
                <c:pt idx="531">
                  <c:v>1150</c:v>
                </c:pt>
                <c:pt idx="532">
                  <c:v>1500</c:v>
                </c:pt>
                <c:pt idx="533">
                  <c:v>1500</c:v>
                </c:pt>
                <c:pt idx="534">
                  <c:v>1800</c:v>
                </c:pt>
                <c:pt idx="535">
                  <c:v>1202.75</c:v>
                </c:pt>
                <c:pt idx="536">
                  <c:v>1400</c:v>
                </c:pt>
                <c:pt idx="537">
                  <c:v>2200</c:v>
                </c:pt>
                <c:pt idx="538">
                  <c:v>800</c:v>
                </c:pt>
                <c:pt idx="539">
                  <c:v>700</c:v>
                </c:pt>
                <c:pt idx="540">
                  <c:v>250</c:v>
                </c:pt>
                <c:pt idx="541">
                  <c:v>250</c:v>
                </c:pt>
                <c:pt idx="542">
                  <c:v>200</c:v>
                </c:pt>
                <c:pt idx="543">
                  <c:v>850</c:v>
                </c:pt>
                <c:pt idx="544">
                  <c:v>590.90909090909088</c:v>
                </c:pt>
                <c:pt idx="545">
                  <c:v>800</c:v>
                </c:pt>
                <c:pt idx="546">
                  <c:v>350</c:v>
                </c:pt>
                <c:pt idx="547">
                  <c:v>532.21153846153845</c:v>
                </c:pt>
                <c:pt idx="548">
                  <c:v>450</c:v>
                </c:pt>
                <c:pt idx="549">
                  <c:v>850</c:v>
                </c:pt>
                <c:pt idx="550">
                  <c:v>1800</c:v>
                </c:pt>
                <c:pt idx="551">
                  <c:v>1500</c:v>
                </c:pt>
                <c:pt idx="552">
                  <c:v>310</c:v>
                </c:pt>
                <c:pt idx="553">
                  <c:v>800</c:v>
                </c:pt>
                <c:pt idx="554">
                  <c:v>450</c:v>
                </c:pt>
                <c:pt idx="555">
                  <c:v>1612.5</c:v>
                </c:pt>
                <c:pt idx="556">
                  <c:v>800</c:v>
                </c:pt>
                <c:pt idx="557">
                  <c:v>800</c:v>
                </c:pt>
                <c:pt idx="558">
                  <c:v>1900</c:v>
                </c:pt>
                <c:pt idx="559">
                  <c:v>900</c:v>
                </c:pt>
                <c:pt idx="560">
                  <c:v>600</c:v>
                </c:pt>
                <c:pt idx="561">
                  <c:v>400</c:v>
                </c:pt>
                <c:pt idx="562">
                  <c:v>675</c:v>
                </c:pt>
                <c:pt idx="563">
                  <c:v>1566.6666666666667</c:v>
                </c:pt>
                <c:pt idx="564">
                  <c:v>500</c:v>
                </c:pt>
                <c:pt idx="565">
                  <c:v>700</c:v>
                </c:pt>
                <c:pt idx="566">
                  <c:v>316.66666666666669</c:v>
                </c:pt>
                <c:pt idx="567">
                  <c:v>450</c:v>
                </c:pt>
                <c:pt idx="568">
                  <c:v>120</c:v>
                </c:pt>
                <c:pt idx="569">
                  <c:v>350</c:v>
                </c:pt>
                <c:pt idx="570">
                  <c:v>450</c:v>
                </c:pt>
                <c:pt idx="571">
                  <c:v>700</c:v>
                </c:pt>
                <c:pt idx="572">
                  <c:v>2152.5</c:v>
                </c:pt>
                <c:pt idx="573">
                  <c:v>2150</c:v>
                </c:pt>
                <c:pt idx="574">
                  <c:v>1700</c:v>
                </c:pt>
                <c:pt idx="575">
                  <c:v>25830</c:v>
                </c:pt>
                <c:pt idx="576">
                  <c:v>1500</c:v>
                </c:pt>
                <c:pt idx="577">
                  <c:v>650</c:v>
                </c:pt>
                <c:pt idx="578">
                  <c:v>1800</c:v>
                </c:pt>
                <c:pt idx="579">
                  <c:v>2152.5</c:v>
                </c:pt>
                <c:pt idx="580">
                  <c:v>286.36363636363637</c:v>
                </c:pt>
                <c:pt idx="581">
                  <c:v>287.5</c:v>
                </c:pt>
                <c:pt idx="582">
                  <c:v>433.33333333333331</c:v>
                </c:pt>
                <c:pt idx="583">
                  <c:v>3444</c:v>
                </c:pt>
                <c:pt idx="584">
                  <c:v>150</c:v>
                </c:pt>
                <c:pt idx="585">
                  <c:v>861</c:v>
                </c:pt>
                <c:pt idx="586">
                  <c:v>905.95098039215691</c:v>
                </c:pt>
                <c:pt idx="587">
                  <c:v>868.75</c:v>
                </c:pt>
                <c:pt idx="588">
                  <c:v>1400</c:v>
                </c:pt>
                <c:pt idx="589">
                  <c:v>1500</c:v>
                </c:pt>
                <c:pt idx="590">
                  <c:v>1300</c:v>
                </c:pt>
                <c:pt idx="591">
                  <c:v>750</c:v>
                </c:pt>
                <c:pt idx="592">
                  <c:v>1750</c:v>
                </c:pt>
                <c:pt idx="593">
                  <c:v>637.5</c:v>
                </c:pt>
                <c:pt idx="594">
                  <c:v>1733.3333333333333</c:v>
                </c:pt>
                <c:pt idx="595">
                  <c:v>1300</c:v>
                </c:pt>
                <c:pt idx="596">
                  <c:v>800</c:v>
                </c:pt>
                <c:pt idx="597">
                  <c:v>650</c:v>
                </c:pt>
                <c:pt idx="598">
                  <c:v>1500</c:v>
                </c:pt>
                <c:pt idx="599">
                  <c:v>1300</c:v>
                </c:pt>
                <c:pt idx="600">
                  <c:v>1600</c:v>
                </c:pt>
                <c:pt idx="601">
                  <c:v>1000</c:v>
                </c:pt>
                <c:pt idx="602">
                  <c:v>900</c:v>
                </c:pt>
                <c:pt idx="603">
                  <c:v>1200</c:v>
                </c:pt>
                <c:pt idx="604">
                  <c:v>600</c:v>
                </c:pt>
                <c:pt idx="605">
                  <c:v>1500</c:v>
                </c:pt>
                <c:pt idx="606">
                  <c:v>750</c:v>
                </c:pt>
                <c:pt idx="607">
                  <c:v>800</c:v>
                </c:pt>
                <c:pt idx="608">
                  <c:v>440</c:v>
                </c:pt>
                <c:pt idx="609">
                  <c:v>500</c:v>
                </c:pt>
                <c:pt idx="610">
                  <c:v>700</c:v>
                </c:pt>
                <c:pt idx="611">
                  <c:v>2152.5</c:v>
                </c:pt>
                <c:pt idx="612">
                  <c:v>861</c:v>
                </c:pt>
                <c:pt idx="613">
                  <c:v>861</c:v>
                </c:pt>
                <c:pt idx="614">
                  <c:v>861</c:v>
                </c:pt>
                <c:pt idx="615">
                  <c:v>2583</c:v>
                </c:pt>
                <c:pt idx="616">
                  <c:v>861</c:v>
                </c:pt>
                <c:pt idx="617">
                  <c:v>1722</c:v>
                </c:pt>
                <c:pt idx="618">
                  <c:v>602.69999999999993</c:v>
                </c:pt>
                <c:pt idx="619">
                  <c:v>12636</c:v>
                </c:pt>
                <c:pt idx="620">
                  <c:v>1125</c:v>
                </c:pt>
                <c:pt idx="621">
                  <c:v>2025</c:v>
                </c:pt>
                <c:pt idx="622">
                  <c:v>900</c:v>
                </c:pt>
                <c:pt idx="623">
                  <c:v>1900</c:v>
                </c:pt>
                <c:pt idx="624">
                  <c:v>1128</c:v>
                </c:pt>
                <c:pt idx="625">
                  <c:v>1575</c:v>
                </c:pt>
                <c:pt idx="626">
                  <c:v>1500</c:v>
                </c:pt>
                <c:pt idx="627">
                  <c:v>600</c:v>
                </c:pt>
                <c:pt idx="628">
                  <c:v>1483.3333333333333</c:v>
                </c:pt>
                <c:pt idx="629">
                  <c:v>1900</c:v>
                </c:pt>
                <c:pt idx="630">
                  <c:v>1900</c:v>
                </c:pt>
                <c:pt idx="631">
                  <c:v>600</c:v>
                </c:pt>
                <c:pt idx="632">
                  <c:v>950</c:v>
                </c:pt>
                <c:pt idx="633">
                  <c:v>2000</c:v>
                </c:pt>
                <c:pt idx="634">
                  <c:v>3000</c:v>
                </c:pt>
                <c:pt idx="635">
                  <c:v>1875</c:v>
                </c:pt>
                <c:pt idx="636">
                  <c:v>810</c:v>
                </c:pt>
                <c:pt idx="637">
                  <c:v>1350</c:v>
                </c:pt>
                <c:pt idx="638">
                  <c:v>1400</c:v>
                </c:pt>
                <c:pt idx="639">
                  <c:v>1600</c:v>
                </c:pt>
                <c:pt idx="640">
                  <c:v>1600</c:v>
                </c:pt>
                <c:pt idx="641">
                  <c:v>1500</c:v>
                </c:pt>
                <c:pt idx="642">
                  <c:v>1600</c:v>
                </c:pt>
                <c:pt idx="643">
                  <c:v>800</c:v>
                </c:pt>
                <c:pt idx="644">
                  <c:v>2000</c:v>
                </c:pt>
                <c:pt idx="645">
                  <c:v>1000</c:v>
                </c:pt>
                <c:pt idx="646">
                  <c:v>700</c:v>
                </c:pt>
                <c:pt idx="647">
                  <c:v>750</c:v>
                </c:pt>
                <c:pt idx="648">
                  <c:v>600</c:v>
                </c:pt>
                <c:pt idx="649">
                  <c:v>1500</c:v>
                </c:pt>
                <c:pt idx="650">
                  <c:v>600</c:v>
                </c:pt>
                <c:pt idx="651">
                  <c:v>1000</c:v>
                </c:pt>
                <c:pt idx="652">
                  <c:v>400</c:v>
                </c:pt>
                <c:pt idx="653">
                  <c:v>800</c:v>
                </c:pt>
                <c:pt idx="654">
                  <c:v>800</c:v>
                </c:pt>
                <c:pt idx="655">
                  <c:v>1500</c:v>
                </c:pt>
                <c:pt idx="656">
                  <c:v>2500</c:v>
                </c:pt>
                <c:pt idx="657">
                  <c:v>800</c:v>
                </c:pt>
                <c:pt idx="658">
                  <c:v>1557.1428571428571</c:v>
                </c:pt>
                <c:pt idx="659">
                  <c:v>400</c:v>
                </c:pt>
                <c:pt idx="660">
                  <c:v>500</c:v>
                </c:pt>
                <c:pt idx="661">
                  <c:v>400</c:v>
                </c:pt>
                <c:pt idx="662">
                  <c:v>1000</c:v>
                </c:pt>
                <c:pt idx="663">
                  <c:v>1200</c:v>
                </c:pt>
                <c:pt idx="664">
                  <c:v>2000</c:v>
                </c:pt>
                <c:pt idx="665">
                  <c:v>1500</c:v>
                </c:pt>
                <c:pt idx="666">
                  <c:v>1800</c:v>
                </c:pt>
                <c:pt idx="667">
                  <c:v>1600</c:v>
                </c:pt>
                <c:pt idx="668">
                  <c:v>1450</c:v>
                </c:pt>
                <c:pt idx="669">
                  <c:v>4500</c:v>
                </c:pt>
                <c:pt idx="670">
                  <c:v>833.33333333333337</c:v>
                </c:pt>
                <c:pt idx="671">
                  <c:v>500</c:v>
                </c:pt>
                <c:pt idx="672">
                  <c:v>1000</c:v>
                </c:pt>
                <c:pt idx="673">
                  <c:v>450</c:v>
                </c:pt>
                <c:pt idx="674">
                  <c:v>850</c:v>
                </c:pt>
                <c:pt idx="675">
                  <c:v>1600</c:v>
                </c:pt>
                <c:pt idx="676">
                  <c:v>250</c:v>
                </c:pt>
                <c:pt idx="677">
                  <c:v>3000</c:v>
                </c:pt>
                <c:pt idx="678">
                  <c:v>1600</c:v>
                </c:pt>
                <c:pt idx="679">
                  <c:v>1100</c:v>
                </c:pt>
                <c:pt idx="680">
                  <c:v>700</c:v>
                </c:pt>
                <c:pt idx="681">
                  <c:v>3632</c:v>
                </c:pt>
                <c:pt idx="682">
                  <c:v>1365.3846153846155</c:v>
                </c:pt>
                <c:pt idx="683">
                  <c:v>1400</c:v>
                </c:pt>
                <c:pt idx="684">
                  <c:v>3500</c:v>
                </c:pt>
                <c:pt idx="685">
                  <c:v>1500</c:v>
                </c:pt>
                <c:pt idx="686">
                  <c:v>1200</c:v>
                </c:pt>
                <c:pt idx="687">
                  <c:v>300</c:v>
                </c:pt>
                <c:pt idx="688">
                  <c:v>4500</c:v>
                </c:pt>
                <c:pt idx="689">
                  <c:v>1200</c:v>
                </c:pt>
                <c:pt idx="690">
                  <c:v>750</c:v>
                </c:pt>
                <c:pt idx="691">
                  <c:v>1775</c:v>
                </c:pt>
                <c:pt idx="692">
                  <c:v>1400</c:v>
                </c:pt>
                <c:pt idx="693">
                  <c:v>1000</c:v>
                </c:pt>
                <c:pt idx="694">
                  <c:v>900</c:v>
                </c:pt>
                <c:pt idx="695">
                  <c:v>1600</c:v>
                </c:pt>
                <c:pt idx="696">
                  <c:v>1000</c:v>
                </c:pt>
                <c:pt idx="697">
                  <c:v>1250</c:v>
                </c:pt>
                <c:pt idx="698">
                  <c:v>500</c:v>
                </c:pt>
                <c:pt idx="699">
                  <c:v>1400</c:v>
                </c:pt>
                <c:pt idx="700">
                  <c:v>500</c:v>
                </c:pt>
                <c:pt idx="701">
                  <c:v>2500</c:v>
                </c:pt>
                <c:pt idx="702">
                  <c:v>1400</c:v>
                </c:pt>
                <c:pt idx="703">
                  <c:v>1000</c:v>
                </c:pt>
                <c:pt idx="704">
                  <c:v>1400</c:v>
                </c:pt>
                <c:pt idx="705">
                  <c:v>900</c:v>
                </c:pt>
                <c:pt idx="706">
                  <c:v>550</c:v>
                </c:pt>
                <c:pt idx="707">
                  <c:v>1100</c:v>
                </c:pt>
                <c:pt idx="708">
                  <c:v>1800</c:v>
                </c:pt>
                <c:pt idx="709">
                  <c:v>1300</c:v>
                </c:pt>
                <c:pt idx="710">
                  <c:v>400</c:v>
                </c:pt>
                <c:pt idx="711">
                  <c:v>500</c:v>
                </c:pt>
                <c:pt idx="712">
                  <c:v>450</c:v>
                </c:pt>
                <c:pt idx="713">
                  <c:v>600</c:v>
                </c:pt>
                <c:pt idx="714">
                  <c:v>800</c:v>
                </c:pt>
                <c:pt idx="715">
                  <c:v>1200</c:v>
                </c:pt>
                <c:pt idx="716">
                  <c:v>1000</c:v>
                </c:pt>
                <c:pt idx="717">
                  <c:v>1373.0769230769231</c:v>
                </c:pt>
                <c:pt idx="718">
                  <c:v>1050</c:v>
                </c:pt>
                <c:pt idx="719">
                  <c:v>1180</c:v>
                </c:pt>
                <c:pt idx="720">
                  <c:v>1440</c:v>
                </c:pt>
                <c:pt idx="721">
                  <c:v>700</c:v>
                </c:pt>
                <c:pt idx="722">
                  <c:v>1000</c:v>
                </c:pt>
                <c:pt idx="723">
                  <c:v>1200</c:v>
                </c:pt>
                <c:pt idx="724">
                  <c:v>1500</c:v>
                </c:pt>
                <c:pt idx="725">
                  <c:v>1300</c:v>
                </c:pt>
                <c:pt idx="726">
                  <c:v>1200</c:v>
                </c:pt>
                <c:pt idx="727">
                  <c:v>1800</c:v>
                </c:pt>
                <c:pt idx="728">
                  <c:v>900</c:v>
                </c:pt>
                <c:pt idx="729">
                  <c:v>1000</c:v>
                </c:pt>
                <c:pt idx="730">
                  <c:v>2200</c:v>
                </c:pt>
                <c:pt idx="731">
                  <c:v>3200</c:v>
                </c:pt>
                <c:pt idx="732">
                  <c:v>600</c:v>
                </c:pt>
                <c:pt idx="733">
                  <c:v>1200</c:v>
                </c:pt>
                <c:pt idx="734">
                  <c:v>2133.3333333333335</c:v>
                </c:pt>
                <c:pt idx="735">
                  <c:v>3600</c:v>
                </c:pt>
                <c:pt idx="736">
                  <c:v>1500</c:v>
                </c:pt>
                <c:pt idx="737">
                  <c:v>1500</c:v>
                </c:pt>
                <c:pt idx="738">
                  <c:v>2200</c:v>
                </c:pt>
                <c:pt idx="739">
                  <c:v>1900</c:v>
                </c:pt>
                <c:pt idx="740">
                  <c:v>1250</c:v>
                </c:pt>
                <c:pt idx="741">
                  <c:v>1400</c:v>
                </c:pt>
                <c:pt idx="742">
                  <c:v>1100</c:v>
                </c:pt>
                <c:pt idx="743">
                  <c:v>2500</c:v>
                </c:pt>
                <c:pt idx="744">
                  <c:v>1100</c:v>
                </c:pt>
                <c:pt idx="745">
                  <c:v>1125</c:v>
                </c:pt>
                <c:pt idx="746">
                  <c:v>600</c:v>
                </c:pt>
                <c:pt idx="747">
                  <c:v>1200</c:v>
                </c:pt>
                <c:pt idx="748">
                  <c:v>2200</c:v>
                </c:pt>
                <c:pt idx="749">
                  <c:v>1500</c:v>
                </c:pt>
                <c:pt idx="750">
                  <c:v>4297.5</c:v>
                </c:pt>
                <c:pt idx="751">
                  <c:v>650</c:v>
                </c:pt>
                <c:pt idx="752">
                  <c:v>1800</c:v>
                </c:pt>
                <c:pt idx="753">
                  <c:v>3000</c:v>
                </c:pt>
                <c:pt idx="754">
                  <c:v>3444</c:v>
                </c:pt>
                <c:pt idx="755">
                  <c:v>500</c:v>
                </c:pt>
                <c:pt idx="756">
                  <c:v>342.04716981132077</c:v>
                </c:pt>
                <c:pt idx="757">
                  <c:v>600</c:v>
                </c:pt>
                <c:pt idx="758">
                  <c:v>592.72727272727275</c:v>
                </c:pt>
                <c:pt idx="759">
                  <c:v>400</c:v>
                </c:pt>
                <c:pt idx="760">
                  <c:v>350</c:v>
                </c:pt>
                <c:pt idx="761">
                  <c:v>1020.0000000000001</c:v>
                </c:pt>
                <c:pt idx="762">
                  <c:v>3444</c:v>
                </c:pt>
                <c:pt idx="763">
                  <c:v>267.85714285714283</c:v>
                </c:pt>
                <c:pt idx="764">
                  <c:v>250</c:v>
                </c:pt>
                <c:pt idx="765">
                  <c:v>104</c:v>
                </c:pt>
                <c:pt idx="766">
                  <c:v>816.66666666666663</c:v>
                </c:pt>
                <c:pt idx="767">
                  <c:v>500</c:v>
                </c:pt>
                <c:pt idx="768">
                  <c:v>375</c:v>
                </c:pt>
                <c:pt idx="769">
                  <c:v>350</c:v>
                </c:pt>
                <c:pt idx="770">
                  <c:v>250</c:v>
                </c:pt>
                <c:pt idx="771">
                  <c:v>861</c:v>
                </c:pt>
                <c:pt idx="772">
                  <c:v>296.73076923076923</c:v>
                </c:pt>
                <c:pt idx="773">
                  <c:v>200</c:v>
                </c:pt>
                <c:pt idx="774">
                  <c:v>250</c:v>
                </c:pt>
                <c:pt idx="775">
                  <c:v>250</c:v>
                </c:pt>
                <c:pt idx="776">
                  <c:v>2152.5</c:v>
                </c:pt>
                <c:pt idx="777">
                  <c:v>861</c:v>
                </c:pt>
                <c:pt idx="778">
                  <c:v>300</c:v>
                </c:pt>
                <c:pt idx="779">
                  <c:v>200</c:v>
                </c:pt>
                <c:pt idx="780">
                  <c:v>250</c:v>
                </c:pt>
                <c:pt idx="781">
                  <c:v>650</c:v>
                </c:pt>
                <c:pt idx="782">
                  <c:v>861</c:v>
                </c:pt>
                <c:pt idx="783">
                  <c:v>861</c:v>
                </c:pt>
                <c:pt idx="784">
                  <c:v>861</c:v>
                </c:pt>
                <c:pt idx="785">
                  <c:v>135.71428571428572</c:v>
                </c:pt>
                <c:pt idx="786">
                  <c:v>2152.5</c:v>
                </c:pt>
                <c:pt idx="787">
                  <c:v>2800</c:v>
                </c:pt>
                <c:pt idx="788">
                  <c:v>4614.2857142857147</c:v>
                </c:pt>
                <c:pt idx="789">
                  <c:v>1750</c:v>
                </c:pt>
                <c:pt idx="790">
                  <c:v>400</c:v>
                </c:pt>
                <c:pt idx="791">
                  <c:v>4560</c:v>
                </c:pt>
                <c:pt idx="792">
                  <c:v>2000</c:v>
                </c:pt>
                <c:pt idx="793">
                  <c:v>36600</c:v>
                </c:pt>
                <c:pt idx="794">
                  <c:v>1500</c:v>
                </c:pt>
                <c:pt idx="795">
                  <c:v>1400</c:v>
                </c:pt>
                <c:pt idx="796">
                  <c:v>2320</c:v>
                </c:pt>
                <c:pt idx="797">
                  <c:v>1200</c:v>
                </c:pt>
                <c:pt idx="798">
                  <c:v>1600</c:v>
                </c:pt>
                <c:pt idx="799">
                  <c:v>2275</c:v>
                </c:pt>
                <c:pt idx="800">
                  <c:v>6930</c:v>
                </c:pt>
                <c:pt idx="801">
                  <c:v>2880</c:v>
                </c:pt>
                <c:pt idx="802">
                  <c:v>3000</c:v>
                </c:pt>
                <c:pt idx="803">
                  <c:v>1700</c:v>
                </c:pt>
                <c:pt idx="804">
                  <c:v>1750</c:v>
                </c:pt>
                <c:pt idx="805">
                  <c:v>3444</c:v>
                </c:pt>
                <c:pt idx="806">
                  <c:v>3444</c:v>
                </c:pt>
                <c:pt idx="807">
                  <c:v>2375</c:v>
                </c:pt>
                <c:pt idx="808">
                  <c:v>1600</c:v>
                </c:pt>
                <c:pt idx="809">
                  <c:v>800</c:v>
                </c:pt>
                <c:pt idx="810">
                  <c:v>6027</c:v>
                </c:pt>
                <c:pt idx="811">
                  <c:v>3400</c:v>
                </c:pt>
                <c:pt idx="812">
                  <c:v>1400</c:v>
                </c:pt>
                <c:pt idx="813">
                  <c:v>2600</c:v>
                </c:pt>
                <c:pt idx="814">
                  <c:v>5791.5</c:v>
                </c:pt>
                <c:pt idx="815">
                  <c:v>1466.6666666666667</c:v>
                </c:pt>
                <c:pt idx="816">
                  <c:v>2250</c:v>
                </c:pt>
                <c:pt idx="817">
                  <c:v>2500</c:v>
                </c:pt>
                <c:pt idx="818">
                  <c:v>1000</c:v>
                </c:pt>
                <c:pt idx="819">
                  <c:v>1500</c:v>
                </c:pt>
                <c:pt idx="820">
                  <c:v>1575</c:v>
                </c:pt>
                <c:pt idx="821">
                  <c:v>2452.5</c:v>
                </c:pt>
                <c:pt idx="822">
                  <c:v>2025</c:v>
                </c:pt>
                <c:pt idx="823">
                  <c:v>861</c:v>
                </c:pt>
                <c:pt idx="824">
                  <c:v>2700</c:v>
                </c:pt>
                <c:pt idx="825">
                  <c:v>296.09745762711867</c:v>
                </c:pt>
                <c:pt idx="826">
                  <c:v>1243.75</c:v>
                </c:pt>
                <c:pt idx="827">
                  <c:v>1000</c:v>
                </c:pt>
                <c:pt idx="828">
                  <c:v>650</c:v>
                </c:pt>
                <c:pt idx="829">
                  <c:v>400</c:v>
                </c:pt>
                <c:pt idx="830">
                  <c:v>255.55555555555554</c:v>
                </c:pt>
                <c:pt idx="831">
                  <c:v>330.68181818181819</c:v>
                </c:pt>
                <c:pt idx="832">
                  <c:v>950</c:v>
                </c:pt>
                <c:pt idx="833">
                  <c:v>400</c:v>
                </c:pt>
                <c:pt idx="834">
                  <c:v>554.01785714285711</c:v>
                </c:pt>
                <c:pt idx="835">
                  <c:v>700</c:v>
                </c:pt>
                <c:pt idx="836">
                  <c:v>500</c:v>
                </c:pt>
                <c:pt idx="837">
                  <c:v>550</c:v>
                </c:pt>
                <c:pt idx="838">
                  <c:v>339.02439024390242</c:v>
                </c:pt>
                <c:pt idx="839">
                  <c:v>366.66666666666669</c:v>
                </c:pt>
                <c:pt idx="840">
                  <c:v>400</c:v>
                </c:pt>
                <c:pt idx="841">
                  <c:v>300</c:v>
                </c:pt>
                <c:pt idx="842">
                  <c:v>500</c:v>
                </c:pt>
                <c:pt idx="843">
                  <c:v>200</c:v>
                </c:pt>
                <c:pt idx="844">
                  <c:v>550</c:v>
                </c:pt>
                <c:pt idx="845">
                  <c:v>600</c:v>
                </c:pt>
                <c:pt idx="846">
                  <c:v>287.5</c:v>
                </c:pt>
                <c:pt idx="847">
                  <c:v>450</c:v>
                </c:pt>
                <c:pt idx="848">
                  <c:v>950</c:v>
                </c:pt>
                <c:pt idx="849">
                  <c:v>907.5</c:v>
                </c:pt>
                <c:pt idx="850">
                  <c:v>600</c:v>
                </c:pt>
                <c:pt idx="851">
                  <c:v>385.71428571428572</c:v>
                </c:pt>
                <c:pt idx="852">
                  <c:v>600</c:v>
                </c:pt>
                <c:pt idx="853">
                  <c:v>350</c:v>
                </c:pt>
                <c:pt idx="854">
                  <c:v>350</c:v>
                </c:pt>
                <c:pt idx="855">
                  <c:v>950</c:v>
                </c:pt>
                <c:pt idx="856">
                  <c:v>487.5</c:v>
                </c:pt>
                <c:pt idx="857">
                  <c:v>250</c:v>
                </c:pt>
                <c:pt idx="858">
                  <c:v>350</c:v>
                </c:pt>
                <c:pt idx="859">
                  <c:v>250</c:v>
                </c:pt>
                <c:pt idx="860">
                  <c:v>350</c:v>
                </c:pt>
                <c:pt idx="861">
                  <c:v>350</c:v>
                </c:pt>
                <c:pt idx="862">
                  <c:v>328.26086956521738</c:v>
                </c:pt>
                <c:pt idx="863">
                  <c:v>500</c:v>
                </c:pt>
                <c:pt idx="864">
                  <c:v>500</c:v>
                </c:pt>
                <c:pt idx="865">
                  <c:v>531.81818181818187</c:v>
                </c:pt>
                <c:pt idx="866">
                  <c:v>200</c:v>
                </c:pt>
                <c:pt idx="867">
                  <c:v>1100</c:v>
                </c:pt>
                <c:pt idx="868">
                  <c:v>450</c:v>
                </c:pt>
                <c:pt idx="869">
                  <c:v>1100</c:v>
                </c:pt>
                <c:pt idx="870">
                  <c:v>500</c:v>
                </c:pt>
                <c:pt idx="871">
                  <c:v>300</c:v>
                </c:pt>
                <c:pt idx="872">
                  <c:v>350</c:v>
                </c:pt>
                <c:pt idx="873">
                  <c:v>350</c:v>
                </c:pt>
                <c:pt idx="874">
                  <c:v>350</c:v>
                </c:pt>
                <c:pt idx="875">
                  <c:v>665.09090909090912</c:v>
                </c:pt>
                <c:pt idx="876">
                  <c:v>500</c:v>
                </c:pt>
                <c:pt idx="877">
                  <c:v>350</c:v>
                </c:pt>
                <c:pt idx="878">
                  <c:v>3444</c:v>
                </c:pt>
                <c:pt idx="879">
                  <c:v>300</c:v>
                </c:pt>
                <c:pt idx="880">
                  <c:v>300</c:v>
                </c:pt>
                <c:pt idx="881">
                  <c:v>250</c:v>
                </c:pt>
                <c:pt idx="882">
                  <c:v>400</c:v>
                </c:pt>
                <c:pt idx="883">
                  <c:v>250</c:v>
                </c:pt>
                <c:pt idx="884">
                  <c:v>425</c:v>
                </c:pt>
                <c:pt idx="885">
                  <c:v>250</c:v>
                </c:pt>
                <c:pt idx="886">
                  <c:v>450</c:v>
                </c:pt>
                <c:pt idx="887">
                  <c:v>200</c:v>
                </c:pt>
                <c:pt idx="888">
                  <c:v>900</c:v>
                </c:pt>
                <c:pt idx="889">
                  <c:v>6710</c:v>
                </c:pt>
                <c:pt idx="890">
                  <c:v>2270</c:v>
                </c:pt>
                <c:pt idx="891">
                  <c:v>4880</c:v>
                </c:pt>
                <c:pt idx="892">
                  <c:v>2176.408163265306</c:v>
                </c:pt>
                <c:pt idx="893">
                  <c:v>2000</c:v>
                </c:pt>
                <c:pt idx="894">
                  <c:v>1700</c:v>
                </c:pt>
                <c:pt idx="895">
                  <c:v>4400</c:v>
                </c:pt>
                <c:pt idx="896">
                  <c:v>800</c:v>
                </c:pt>
                <c:pt idx="897">
                  <c:v>1350</c:v>
                </c:pt>
                <c:pt idx="898">
                  <c:v>1500</c:v>
                </c:pt>
                <c:pt idx="899">
                  <c:v>2000</c:v>
                </c:pt>
                <c:pt idx="900">
                  <c:v>1700</c:v>
                </c:pt>
                <c:pt idx="901">
                  <c:v>2000</c:v>
                </c:pt>
                <c:pt idx="902">
                  <c:v>4700</c:v>
                </c:pt>
                <c:pt idx="903">
                  <c:v>1800</c:v>
                </c:pt>
                <c:pt idx="904">
                  <c:v>1000</c:v>
                </c:pt>
                <c:pt idx="905">
                  <c:v>1225</c:v>
                </c:pt>
                <c:pt idx="906">
                  <c:v>1266.6666666666667</c:v>
                </c:pt>
                <c:pt idx="907">
                  <c:v>1500</c:v>
                </c:pt>
                <c:pt idx="908">
                  <c:v>1600</c:v>
                </c:pt>
                <c:pt idx="909">
                  <c:v>1000</c:v>
                </c:pt>
                <c:pt idx="910">
                  <c:v>1390</c:v>
                </c:pt>
                <c:pt idx="911">
                  <c:v>1800</c:v>
                </c:pt>
                <c:pt idx="912">
                  <c:v>2500</c:v>
                </c:pt>
                <c:pt idx="913">
                  <c:v>18057.214285714286</c:v>
                </c:pt>
                <c:pt idx="914">
                  <c:v>1980</c:v>
                </c:pt>
                <c:pt idx="915">
                  <c:v>1400</c:v>
                </c:pt>
                <c:pt idx="916">
                  <c:v>5000</c:v>
                </c:pt>
                <c:pt idx="917">
                  <c:v>6710</c:v>
                </c:pt>
                <c:pt idx="918">
                  <c:v>10100</c:v>
                </c:pt>
                <c:pt idx="919">
                  <c:v>43050</c:v>
                </c:pt>
                <c:pt idx="920">
                  <c:v>1785.0000000000002</c:v>
                </c:pt>
                <c:pt idx="921">
                  <c:v>3013.5</c:v>
                </c:pt>
                <c:pt idx="922">
                  <c:v>861</c:v>
                </c:pt>
                <c:pt idx="923">
                  <c:v>1350</c:v>
                </c:pt>
                <c:pt idx="924">
                  <c:v>600</c:v>
                </c:pt>
                <c:pt idx="925">
                  <c:v>2951</c:v>
                </c:pt>
                <c:pt idx="926">
                  <c:v>1200</c:v>
                </c:pt>
                <c:pt idx="927">
                  <c:v>700</c:v>
                </c:pt>
                <c:pt idx="928">
                  <c:v>1200</c:v>
                </c:pt>
                <c:pt idx="929">
                  <c:v>800</c:v>
                </c:pt>
                <c:pt idx="930">
                  <c:v>1600</c:v>
                </c:pt>
                <c:pt idx="931">
                  <c:v>600</c:v>
                </c:pt>
                <c:pt idx="932">
                  <c:v>1980</c:v>
                </c:pt>
                <c:pt idx="933">
                  <c:v>861</c:v>
                </c:pt>
                <c:pt idx="934">
                  <c:v>3444</c:v>
                </c:pt>
                <c:pt idx="935">
                  <c:v>1000</c:v>
                </c:pt>
                <c:pt idx="936">
                  <c:v>1200</c:v>
                </c:pt>
                <c:pt idx="937">
                  <c:v>2106</c:v>
                </c:pt>
                <c:pt idx="938">
                  <c:v>861</c:v>
                </c:pt>
                <c:pt idx="939">
                  <c:v>1125</c:v>
                </c:pt>
                <c:pt idx="940">
                  <c:v>1800</c:v>
                </c:pt>
                <c:pt idx="941">
                  <c:v>483.33333333333331</c:v>
                </c:pt>
                <c:pt idx="942">
                  <c:v>850</c:v>
                </c:pt>
                <c:pt idx="943">
                  <c:v>700</c:v>
                </c:pt>
                <c:pt idx="944">
                  <c:v>400</c:v>
                </c:pt>
                <c:pt idx="945">
                  <c:v>3874.4999999999995</c:v>
                </c:pt>
                <c:pt idx="946">
                  <c:v>6027</c:v>
                </c:pt>
                <c:pt idx="947">
                  <c:v>4305</c:v>
                </c:pt>
                <c:pt idx="948">
                  <c:v>436.66666666666669</c:v>
                </c:pt>
                <c:pt idx="949">
                  <c:v>850</c:v>
                </c:pt>
                <c:pt idx="950">
                  <c:v>600</c:v>
                </c:pt>
                <c:pt idx="951">
                  <c:v>650</c:v>
                </c:pt>
                <c:pt idx="952">
                  <c:v>525</c:v>
                </c:pt>
                <c:pt idx="953">
                  <c:v>800</c:v>
                </c:pt>
                <c:pt idx="954">
                  <c:v>600</c:v>
                </c:pt>
                <c:pt idx="955">
                  <c:v>900</c:v>
                </c:pt>
                <c:pt idx="956">
                  <c:v>200</c:v>
                </c:pt>
                <c:pt idx="957">
                  <c:v>750</c:v>
                </c:pt>
                <c:pt idx="958">
                  <c:v>350</c:v>
                </c:pt>
                <c:pt idx="959">
                  <c:v>400</c:v>
                </c:pt>
                <c:pt idx="960">
                  <c:v>550</c:v>
                </c:pt>
                <c:pt idx="961">
                  <c:v>400</c:v>
                </c:pt>
                <c:pt idx="962">
                  <c:v>250</c:v>
                </c:pt>
                <c:pt idx="963">
                  <c:v>500</c:v>
                </c:pt>
                <c:pt idx="964">
                  <c:v>300</c:v>
                </c:pt>
                <c:pt idx="965">
                  <c:v>500</c:v>
                </c:pt>
                <c:pt idx="966">
                  <c:v>600</c:v>
                </c:pt>
                <c:pt idx="967">
                  <c:v>300</c:v>
                </c:pt>
                <c:pt idx="968">
                  <c:v>700</c:v>
                </c:pt>
                <c:pt idx="969">
                  <c:v>662.5</c:v>
                </c:pt>
                <c:pt idx="970">
                  <c:v>600</c:v>
                </c:pt>
                <c:pt idx="971">
                  <c:v>2250</c:v>
                </c:pt>
                <c:pt idx="972">
                  <c:v>525</c:v>
                </c:pt>
                <c:pt idx="973">
                  <c:v>1400</c:v>
                </c:pt>
                <c:pt idx="974">
                  <c:v>400</c:v>
                </c:pt>
                <c:pt idx="975">
                  <c:v>650</c:v>
                </c:pt>
                <c:pt idx="976">
                  <c:v>300</c:v>
                </c:pt>
                <c:pt idx="977">
                  <c:v>625</c:v>
                </c:pt>
                <c:pt idx="978">
                  <c:v>1100</c:v>
                </c:pt>
                <c:pt idx="979">
                  <c:v>230.67567567567568</c:v>
                </c:pt>
                <c:pt idx="980">
                  <c:v>200</c:v>
                </c:pt>
                <c:pt idx="981">
                  <c:v>200</c:v>
                </c:pt>
                <c:pt idx="982">
                  <c:v>300</c:v>
                </c:pt>
                <c:pt idx="983">
                  <c:v>351.92771084337352</c:v>
                </c:pt>
                <c:pt idx="984">
                  <c:v>316.66666666666669</c:v>
                </c:pt>
                <c:pt idx="985">
                  <c:v>1579.5</c:v>
                </c:pt>
                <c:pt idx="986">
                  <c:v>300</c:v>
                </c:pt>
                <c:pt idx="987">
                  <c:v>200</c:v>
                </c:pt>
                <c:pt idx="988">
                  <c:v>200</c:v>
                </c:pt>
                <c:pt idx="989">
                  <c:v>275</c:v>
                </c:pt>
                <c:pt idx="990">
                  <c:v>150</c:v>
                </c:pt>
                <c:pt idx="991">
                  <c:v>150</c:v>
                </c:pt>
                <c:pt idx="992">
                  <c:v>4462.7222222222226</c:v>
                </c:pt>
                <c:pt idx="993">
                  <c:v>3405</c:v>
                </c:pt>
                <c:pt idx="994">
                  <c:v>1440</c:v>
                </c:pt>
                <c:pt idx="995">
                  <c:v>2106</c:v>
                </c:pt>
                <c:pt idx="996">
                  <c:v>5791.5</c:v>
                </c:pt>
                <c:pt idx="997">
                  <c:v>3632</c:v>
                </c:pt>
                <c:pt idx="998">
                  <c:v>3422.25</c:v>
                </c:pt>
                <c:pt idx="999">
                  <c:v>2632.5</c:v>
                </c:pt>
                <c:pt idx="1000">
                  <c:v>2152.5</c:v>
                </c:pt>
                <c:pt idx="1001">
                  <c:v>2152.5</c:v>
                </c:pt>
                <c:pt idx="1002">
                  <c:v>1506.75</c:v>
                </c:pt>
                <c:pt idx="1003">
                  <c:v>2724</c:v>
                </c:pt>
                <c:pt idx="1004">
                  <c:v>4086</c:v>
                </c:pt>
                <c:pt idx="1005">
                  <c:v>1872.75</c:v>
                </c:pt>
                <c:pt idx="1006">
                  <c:v>3685.5</c:v>
                </c:pt>
                <c:pt idx="1007">
                  <c:v>2724</c:v>
                </c:pt>
                <c:pt idx="1008">
                  <c:v>1929.5</c:v>
                </c:pt>
                <c:pt idx="1009">
                  <c:v>3405</c:v>
                </c:pt>
                <c:pt idx="1010">
                  <c:v>4738.5</c:v>
                </c:pt>
                <c:pt idx="1011">
                  <c:v>8424</c:v>
                </c:pt>
                <c:pt idx="1012">
                  <c:v>2152.5</c:v>
                </c:pt>
                <c:pt idx="1013">
                  <c:v>2043</c:v>
                </c:pt>
                <c:pt idx="1014">
                  <c:v>5265</c:v>
                </c:pt>
                <c:pt idx="1015">
                  <c:v>1734</c:v>
                </c:pt>
                <c:pt idx="1016">
                  <c:v>3421.5</c:v>
                </c:pt>
                <c:pt idx="1017">
                  <c:v>1530</c:v>
                </c:pt>
                <c:pt idx="1018">
                  <c:v>6833.5</c:v>
                </c:pt>
                <c:pt idx="1019">
                  <c:v>4540</c:v>
                </c:pt>
                <c:pt idx="1020">
                  <c:v>3444</c:v>
                </c:pt>
                <c:pt idx="1021">
                  <c:v>2152.5</c:v>
                </c:pt>
                <c:pt idx="1022">
                  <c:v>3444</c:v>
                </c:pt>
                <c:pt idx="1023">
                  <c:v>3444</c:v>
                </c:pt>
                <c:pt idx="1024">
                  <c:v>861</c:v>
                </c:pt>
                <c:pt idx="1025">
                  <c:v>2152.5</c:v>
                </c:pt>
                <c:pt idx="1026">
                  <c:v>4305</c:v>
                </c:pt>
                <c:pt idx="1027">
                  <c:v>2700.5092592592591</c:v>
                </c:pt>
                <c:pt idx="1028">
                  <c:v>1000</c:v>
                </c:pt>
                <c:pt idx="1029">
                  <c:v>2000</c:v>
                </c:pt>
                <c:pt idx="1030">
                  <c:v>2000</c:v>
                </c:pt>
                <c:pt idx="1031">
                  <c:v>2500</c:v>
                </c:pt>
                <c:pt idx="1032">
                  <c:v>5302.5</c:v>
                </c:pt>
                <c:pt idx="1033">
                  <c:v>800</c:v>
                </c:pt>
                <c:pt idx="1034">
                  <c:v>675</c:v>
                </c:pt>
                <c:pt idx="1035">
                  <c:v>250</c:v>
                </c:pt>
                <c:pt idx="1036">
                  <c:v>600</c:v>
                </c:pt>
                <c:pt idx="1037">
                  <c:v>400</c:v>
                </c:pt>
                <c:pt idx="1038">
                  <c:v>1400</c:v>
                </c:pt>
                <c:pt idx="1039">
                  <c:v>650</c:v>
                </c:pt>
                <c:pt idx="1040">
                  <c:v>2480</c:v>
                </c:pt>
                <c:pt idx="1041">
                  <c:v>500</c:v>
                </c:pt>
                <c:pt idx="1042">
                  <c:v>1100</c:v>
                </c:pt>
                <c:pt idx="1043">
                  <c:v>1200</c:v>
                </c:pt>
                <c:pt idx="1044">
                  <c:v>1500</c:v>
                </c:pt>
                <c:pt idx="1045">
                  <c:v>850</c:v>
                </c:pt>
                <c:pt idx="1046">
                  <c:v>1500</c:v>
                </c:pt>
                <c:pt idx="1047">
                  <c:v>600</c:v>
                </c:pt>
                <c:pt idx="1048">
                  <c:v>1000</c:v>
                </c:pt>
                <c:pt idx="1049">
                  <c:v>3000</c:v>
                </c:pt>
                <c:pt idx="1050">
                  <c:v>800</c:v>
                </c:pt>
                <c:pt idx="1051">
                  <c:v>1300</c:v>
                </c:pt>
                <c:pt idx="1052">
                  <c:v>1500</c:v>
                </c:pt>
                <c:pt idx="1053">
                  <c:v>1500</c:v>
                </c:pt>
                <c:pt idx="1054">
                  <c:v>1500</c:v>
                </c:pt>
                <c:pt idx="1055">
                  <c:v>1500</c:v>
                </c:pt>
                <c:pt idx="1056">
                  <c:v>1400</c:v>
                </c:pt>
                <c:pt idx="1057">
                  <c:v>1025</c:v>
                </c:pt>
                <c:pt idx="1058">
                  <c:v>861</c:v>
                </c:pt>
                <c:pt idx="1059">
                  <c:v>1700</c:v>
                </c:pt>
                <c:pt idx="1060">
                  <c:v>1650</c:v>
                </c:pt>
                <c:pt idx="1061">
                  <c:v>560</c:v>
                </c:pt>
                <c:pt idx="1062">
                  <c:v>500</c:v>
                </c:pt>
                <c:pt idx="1063">
                  <c:v>300</c:v>
                </c:pt>
                <c:pt idx="1064">
                  <c:v>1750</c:v>
                </c:pt>
                <c:pt idx="1065">
                  <c:v>4305</c:v>
                </c:pt>
                <c:pt idx="1066">
                  <c:v>800</c:v>
                </c:pt>
                <c:pt idx="1067">
                  <c:v>1700</c:v>
                </c:pt>
                <c:pt idx="1068">
                  <c:v>602.69999999999993</c:v>
                </c:pt>
                <c:pt idx="1069">
                  <c:v>1000</c:v>
                </c:pt>
                <c:pt idx="1070">
                  <c:v>400</c:v>
                </c:pt>
                <c:pt idx="1071">
                  <c:v>900</c:v>
                </c:pt>
                <c:pt idx="1072">
                  <c:v>1100</c:v>
                </c:pt>
                <c:pt idx="1073">
                  <c:v>1900</c:v>
                </c:pt>
                <c:pt idx="1074">
                  <c:v>1550</c:v>
                </c:pt>
                <c:pt idx="1075">
                  <c:v>3874.5</c:v>
                </c:pt>
                <c:pt idx="1076">
                  <c:v>1800</c:v>
                </c:pt>
                <c:pt idx="1077">
                  <c:v>400</c:v>
                </c:pt>
                <c:pt idx="1078">
                  <c:v>1200</c:v>
                </c:pt>
                <c:pt idx="1079">
                  <c:v>1100</c:v>
                </c:pt>
                <c:pt idx="1080">
                  <c:v>900</c:v>
                </c:pt>
                <c:pt idx="1081">
                  <c:v>1500</c:v>
                </c:pt>
                <c:pt idx="1082">
                  <c:v>1500</c:v>
                </c:pt>
                <c:pt idx="1083">
                  <c:v>1800</c:v>
                </c:pt>
                <c:pt idx="1084">
                  <c:v>600</c:v>
                </c:pt>
                <c:pt idx="1085">
                  <c:v>1400</c:v>
                </c:pt>
                <c:pt idx="1086">
                  <c:v>2000</c:v>
                </c:pt>
                <c:pt idx="1087">
                  <c:v>1050</c:v>
                </c:pt>
                <c:pt idx="1088">
                  <c:v>1200</c:v>
                </c:pt>
                <c:pt idx="1089">
                  <c:v>850</c:v>
                </c:pt>
                <c:pt idx="1090">
                  <c:v>2100</c:v>
                </c:pt>
                <c:pt idx="1091">
                  <c:v>1500</c:v>
                </c:pt>
                <c:pt idx="1092">
                  <c:v>900</c:v>
                </c:pt>
                <c:pt idx="1093">
                  <c:v>650</c:v>
                </c:pt>
                <c:pt idx="1094">
                  <c:v>1909.7173913043478</c:v>
                </c:pt>
                <c:pt idx="1095">
                  <c:v>700</c:v>
                </c:pt>
                <c:pt idx="1096">
                  <c:v>1800</c:v>
                </c:pt>
                <c:pt idx="1097">
                  <c:v>1400</c:v>
                </c:pt>
                <c:pt idx="1098">
                  <c:v>905.55555555555554</c:v>
                </c:pt>
                <c:pt idx="1099">
                  <c:v>900</c:v>
                </c:pt>
                <c:pt idx="1100">
                  <c:v>1635.9</c:v>
                </c:pt>
                <c:pt idx="1101">
                  <c:v>3444</c:v>
                </c:pt>
                <c:pt idx="1102">
                  <c:v>2152.5</c:v>
                </c:pt>
                <c:pt idx="1103">
                  <c:v>1000</c:v>
                </c:pt>
                <c:pt idx="1104">
                  <c:v>2152.5</c:v>
                </c:pt>
                <c:pt idx="1105">
                  <c:v>2400</c:v>
                </c:pt>
                <c:pt idx="1106">
                  <c:v>442</c:v>
                </c:pt>
                <c:pt idx="1107">
                  <c:v>2096</c:v>
                </c:pt>
                <c:pt idx="1108">
                  <c:v>1000</c:v>
                </c:pt>
                <c:pt idx="1109">
                  <c:v>2517.5</c:v>
                </c:pt>
                <c:pt idx="1110">
                  <c:v>2407.5</c:v>
                </c:pt>
                <c:pt idx="1111">
                  <c:v>800</c:v>
                </c:pt>
                <c:pt idx="1112">
                  <c:v>1500</c:v>
                </c:pt>
                <c:pt idx="1113">
                  <c:v>1800</c:v>
                </c:pt>
                <c:pt idx="1114">
                  <c:v>1700</c:v>
                </c:pt>
                <c:pt idx="1115">
                  <c:v>2250</c:v>
                </c:pt>
                <c:pt idx="1116">
                  <c:v>1600</c:v>
                </c:pt>
                <c:pt idx="1117">
                  <c:v>2200</c:v>
                </c:pt>
                <c:pt idx="1118">
                  <c:v>4170.333333333333</c:v>
                </c:pt>
                <c:pt idx="1119">
                  <c:v>3444</c:v>
                </c:pt>
                <c:pt idx="1120">
                  <c:v>3444</c:v>
                </c:pt>
                <c:pt idx="1121">
                  <c:v>3605.4375</c:v>
                </c:pt>
                <c:pt idx="1122">
                  <c:v>3871.3333333333335</c:v>
                </c:pt>
                <c:pt idx="1123">
                  <c:v>1125</c:v>
                </c:pt>
                <c:pt idx="1124">
                  <c:v>1020.0000000000001</c:v>
                </c:pt>
                <c:pt idx="1125">
                  <c:v>2152.5</c:v>
                </c:pt>
                <c:pt idx="1126">
                  <c:v>1722</c:v>
                </c:pt>
                <c:pt idx="1127">
                  <c:v>1200</c:v>
                </c:pt>
                <c:pt idx="1128">
                  <c:v>2500</c:v>
                </c:pt>
                <c:pt idx="1129">
                  <c:v>4000</c:v>
                </c:pt>
                <c:pt idx="1130">
                  <c:v>700</c:v>
                </c:pt>
                <c:pt idx="1131">
                  <c:v>187.5</c:v>
                </c:pt>
                <c:pt idx="1132">
                  <c:v>150</c:v>
                </c:pt>
                <c:pt idx="1133">
                  <c:v>200</c:v>
                </c:pt>
                <c:pt idx="1134">
                  <c:v>700</c:v>
                </c:pt>
                <c:pt idx="1135">
                  <c:v>325.5</c:v>
                </c:pt>
                <c:pt idx="1136">
                  <c:v>300</c:v>
                </c:pt>
                <c:pt idx="1137">
                  <c:v>745</c:v>
                </c:pt>
                <c:pt idx="1138">
                  <c:v>606.25</c:v>
                </c:pt>
                <c:pt idx="1139">
                  <c:v>500</c:v>
                </c:pt>
                <c:pt idx="1140">
                  <c:v>800</c:v>
                </c:pt>
                <c:pt idx="1141">
                  <c:v>1200</c:v>
                </c:pt>
                <c:pt idx="1142">
                  <c:v>500</c:v>
                </c:pt>
                <c:pt idx="1143">
                  <c:v>1100</c:v>
                </c:pt>
                <c:pt idx="1144">
                  <c:v>221</c:v>
                </c:pt>
                <c:pt idx="1145">
                  <c:v>182</c:v>
                </c:pt>
                <c:pt idx="1146">
                  <c:v>156</c:v>
                </c:pt>
                <c:pt idx="1147">
                  <c:v>195</c:v>
                </c:pt>
                <c:pt idx="1148">
                  <c:v>130</c:v>
                </c:pt>
                <c:pt idx="1149">
                  <c:v>380</c:v>
                </c:pt>
                <c:pt idx="1150">
                  <c:v>400</c:v>
                </c:pt>
                <c:pt idx="1151">
                  <c:v>550</c:v>
                </c:pt>
                <c:pt idx="1152">
                  <c:v>1368</c:v>
                </c:pt>
                <c:pt idx="1153">
                  <c:v>450</c:v>
                </c:pt>
                <c:pt idx="1154">
                  <c:v>400</c:v>
                </c:pt>
                <c:pt idx="1155">
                  <c:v>900</c:v>
                </c:pt>
                <c:pt idx="1156">
                  <c:v>4545</c:v>
                </c:pt>
                <c:pt idx="1157">
                  <c:v>2165</c:v>
                </c:pt>
                <c:pt idx="1158">
                  <c:v>650</c:v>
                </c:pt>
                <c:pt idx="1159">
                  <c:v>2000</c:v>
                </c:pt>
                <c:pt idx="1160">
                  <c:v>1500</c:v>
                </c:pt>
                <c:pt idx="1161">
                  <c:v>3182.25</c:v>
                </c:pt>
                <c:pt idx="1162">
                  <c:v>5265</c:v>
                </c:pt>
                <c:pt idx="1163">
                  <c:v>2152.5</c:v>
                </c:pt>
                <c:pt idx="1164">
                  <c:v>2152.5</c:v>
                </c:pt>
                <c:pt idx="1165">
                  <c:v>6027</c:v>
                </c:pt>
                <c:pt idx="1166">
                  <c:v>894.66666666666663</c:v>
                </c:pt>
                <c:pt idx="1167">
                  <c:v>1060</c:v>
                </c:pt>
                <c:pt idx="1168">
                  <c:v>1589</c:v>
                </c:pt>
                <c:pt idx="1169">
                  <c:v>850</c:v>
                </c:pt>
                <c:pt idx="1170">
                  <c:v>500</c:v>
                </c:pt>
                <c:pt idx="1171">
                  <c:v>300</c:v>
                </c:pt>
                <c:pt idx="1172">
                  <c:v>650</c:v>
                </c:pt>
                <c:pt idx="1173">
                  <c:v>850</c:v>
                </c:pt>
                <c:pt idx="1174">
                  <c:v>1600</c:v>
                </c:pt>
                <c:pt idx="1175">
                  <c:v>1500</c:v>
                </c:pt>
                <c:pt idx="1176">
                  <c:v>250</c:v>
                </c:pt>
                <c:pt idx="1177">
                  <c:v>550</c:v>
                </c:pt>
                <c:pt idx="1178">
                  <c:v>300</c:v>
                </c:pt>
                <c:pt idx="1179">
                  <c:v>600</c:v>
                </c:pt>
                <c:pt idx="1180">
                  <c:v>500</c:v>
                </c:pt>
                <c:pt idx="1181">
                  <c:v>325</c:v>
                </c:pt>
                <c:pt idx="1182">
                  <c:v>2777.5</c:v>
                </c:pt>
                <c:pt idx="1183">
                  <c:v>1800</c:v>
                </c:pt>
                <c:pt idx="1184">
                  <c:v>405</c:v>
                </c:pt>
                <c:pt idx="1185">
                  <c:v>4200</c:v>
                </c:pt>
                <c:pt idx="1186">
                  <c:v>6000</c:v>
                </c:pt>
                <c:pt idx="1187">
                  <c:v>400</c:v>
                </c:pt>
                <c:pt idx="1188">
                  <c:v>1175</c:v>
                </c:pt>
                <c:pt idx="1189">
                  <c:v>1650</c:v>
                </c:pt>
                <c:pt idx="1190">
                  <c:v>1200</c:v>
                </c:pt>
                <c:pt idx="1191">
                  <c:v>4040</c:v>
                </c:pt>
                <c:pt idx="1192">
                  <c:v>2000</c:v>
                </c:pt>
                <c:pt idx="1193">
                  <c:v>1500</c:v>
                </c:pt>
                <c:pt idx="1194">
                  <c:v>1800</c:v>
                </c:pt>
                <c:pt idx="1195">
                  <c:v>3200</c:v>
                </c:pt>
                <c:pt idx="1196">
                  <c:v>5000</c:v>
                </c:pt>
                <c:pt idx="1197">
                  <c:v>2300</c:v>
                </c:pt>
                <c:pt idx="1198">
                  <c:v>1800</c:v>
                </c:pt>
                <c:pt idx="1199">
                  <c:v>1300</c:v>
                </c:pt>
                <c:pt idx="1200">
                  <c:v>1800</c:v>
                </c:pt>
                <c:pt idx="1201">
                  <c:v>2000</c:v>
                </c:pt>
                <c:pt idx="1202">
                  <c:v>6356</c:v>
                </c:pt>
                <c:pt idx="1203">
                  <c:v>2500</c:v>
                </c:pt>
                <c:pt idx="1204">
                  <c:v>1000</c:v>
                </c:pt>
                <c:pt idx="1205">
                  <c:v>2583</c:v>
                </c:pt>
                <c:pt idx="1206">
                  <c:v>3444</c:v>
                </c:pt>
                <c:pt idx="1207">
                  <c:v>3444</c:v>
                </c:pt>
                <c:pt idx="1208">
                  <c:v>1291.3939393939395</c:v>
                </c:pt>
                <c:pt idx="1209">
                  <c:v>1800</c:v>
                </c:pt>
                <c:pt idx="1210">
                  <c:v>500</c:v>
                </c:pt>
                <c:pt idx="1211">
                  <c:v>1450</c:v>
                </c:pt>
                <c:pt idx="1212">
                  <c:v>1800</c:v>
                </c:pt>
                <c:pt idx="1213">
                  <c:v>1766.6666666666667</c:v>
                </c:pt>
                <c:pt idx="1214">
                  <c:v>566.66666666666663</c:v>
                </c:pt>
                <c:pt idx="1215">
                  <c:v>1650</c:v>
                </c:pt>
                <c:pt idx="1216">
                  <c:v>575</c:v>
                </c:pt>
                <c:pt idx="1217">
                  <c:v>1100</c:v>
                </c:pt>
                <c:pt idx="1218">
                  <c:v>550</c:v>
                </c:pt>
                <c:pt idx="1219">
                  <c:v>1600</c:v>
                </c:pt>
                <c:pt idx="1220">
                  <c:v>1550</c:v>
                </c:pt>
                <c:pt idx="1221">
                  <c:v>500</c:v>
                </c:pt>
                <c:pt idx="1222">
                  <c:v>550</c:v>
                </c:pt>
                <c:pt idx="1223">
                  <c:v>1200</c:v>
                </c:pt>
                <c:pt idx="1224">
                  <c:v>3444</c:v>
                </c:pt>
                <c:pt idx="1225">
                  <c:v>2152.5</c:v>
                </c:pt>
                <c:pt idx="1226">
                  <c:v>861</c:v>
                </c:pt>
                <c:pt idx="1227">
                  <c:v>861</c:v>
                </c:pt>
                <c:pt idx="1228">
                  <c:v>861</c:v>
                </c:pt>
                <c:pt idx="1229">
                  <c:v>648</c:v>
                </c:pt>
                <c:pt idx="1230">
                  <c:v>1525</c:v>
                </c:pt>
                <c:pt idx="1231">
                  <c:v>152.11267605633802</c:v>
                </c:pt>
                <c:pt idx="1232">
                  <c:v>200</c:v>
                </c:pt>
                <c:pt idx="1233">
                  <c:v>200</c:v>
                </c:pt>
                <c:pt idx="1234">
                  <c:v>200</c:v>
                </c:pt>
                <c:pt idx="1235">
                  <c:v>300</c:v>
                </c:pt>
                <c:pt idx="1236">
                  <c:v>200</c:v>
                </c:pt>
                <c:pt idx="1237">
                  <c:v>150</c:v>
                </c:pt>
                <c:pt idx="1238">
                  <c:v>200</c:v>
                </c:pt>
                <c:pt idx="1239">
                  <c:v>242.85714285714286</c:v>
                </c:pt>
                <c:pt idx="1240">
                  <c:v>275</c:v>
                </c:pt>
                <c:pt idx="1241">
                  <c:v>400</c:v>
                </c:pt>
                <c:pt idx="1242">
                  <c:v>350</c:v>
                </c:pt>
                <c:pt idx="1243">
                  <c:v>500</c:v>
                </c:pt>
                <c:pt idx="1244">
                  <c:v>300</c:v>
                </c:pt>
                <c:pt idx="1245">
                  <c:v>450</c:v>
                </c:pt>
                <c:pt idx="1246">
                  <c:v>400</c:v>
                </c:pt>
                <c:pt idx="1247">
                  <c:v>550</c:v>
                </c:pt>
                <c:pt idx="1248">
                  <c:v>400</c:v>
                </c:pt>
                <c:pt idx="1249">
                  <c:v>550</c:v>
                </c:pt>
                <c:pt idx="1250">
                  <c:v>366.66666666666669</c:v>
                </c:pt>
                <c:pt idx="1251">
                  <c:v>600</c:v>
                </c:pt>
                <c:pt idx="1252">
                  <c:v>200</c:v>
                </c:pt>
                <c:pt idx="1253">
                  <c:v>450</c:v>
                </c:pt>
                <c:pt idx="1254">
                  <c:v>200</c:v>
                </c:pt>
                <c:pt idx="1255">
                  <c:v>100</c:v>
                </c:pt>
                <c:pt idx="1256">
                  <c:v>600</c:v>
                </c:pt>
                <c:pt idx="1257">
                  <c:v>200</c:v>
                </c:pt>
                <c:pt idx="1258">
                  <c:v>155.17241379310346</c:v>
                </c:pt>
                <c:pt idx="1259">
                  <c:v>200</c:v>
                </c:pt>
                <c:pt idx="1260">
                  <c:v>200</c:v>
                </c:pt>
                <c:pt idx="1261">
                  <c:v>250</c:v>
                </c:pt>
                <c:pt idx="1262">
                  <c:v>200</c:v>
                </c:pt>
                <c:pt idx="1263">
                  <c:v>350</c:v>
                </c:pt>
                <c:pt idx="1264">
                  <c:v>550</c:v>
                </c:pt>
                <c:pt idx="1265">
                  <c:v>400</c:v>
                </c:pt>
                <c:pt idx="1266">
                  <c:v>6027</c:v>
                </c:pt>
                <c:pt idx="1267">
                  <c:v>2583</c:v>
                </c:pt>
                <c:pt idx="1268">
                  <c:v>2236.3636363636365</c:v>
                </c:pt>
                <c:pt idx="1269">
                  <c:v>1500</c:v>
                </c:pt>
                <c:pt idx="1270">
                  <c:v>1350</c:v>
                </c:pt>
                <c:pt idx="1271">
                  <c:v>407.76699029126212</c:v>
                </c:pt>
                <c:pt idx="1272">
                  <c:v>450</c:v>
                </c:pt>
                <c:pt idx="1273">
                  <c:v>450</c:v>
                </c:pt>
                <c:pt idx="1274">
                  <c:v>466.66666666666669</c:v>
                </c:pt>
                <c:pt idx="1275">
                  <c:v>500</c:v>
                </c:pt>
                <c:pt idx="1276">
                  <c:v>750</c:v>
                </c:pt>
                <c:pt idx="1277">
                  <c:v>800</c:v>
                </c:pt>
                <c:pt idx="1278">
                  <c:v>400</c:v>
                </c:pt>
                <c:pt idx="1279">
                  <c:v>800</c:v>
                </c:pt>
                <c:pt idx="1280">
                  <c:v>700</c:v>
                </c:pt>
                <c:pt idx="1281">
                  <c:v>3000</c:v>
                </c:pt>
                <c:pt idx="1282">
                  <c:v>300</c:v>
                </c:pt>
                <c:pt idx="1283">
                  <c:v>2250</c:v>
                </c:pt>
                <c:pt idx="1284">
                  <c:v>655</c:v>
                </c:pt>
                <c:pt idx="1285">
                  <c:v>400</c:v>
                </c:pt>
                <c:pt idx="1286">
                  <c:v>919.44444444444446</c:v>
                </c:pt>
                <c:pt idx="1287">
                  <c:v>4500</c:v>
                </c:pt>
                <c:pt idx="1288">
                  <c:v>1600</c:v>
                </c:pt>
                <c:pt idx="1289">
                  <c:v>3000</c:v>
                </c:pt>
                <c:pt idx="1290">
                  <c:v>700</c:v>
                </c:pt>
                <c:pt idx="1291">
                  <c:v>450</c:v>
                </c:pt>
                <c:pt idx="1292">
                  <c:v>500</c:v>
                </c:pt>
                <c:pt idx="1293">
                  <c:v>600</c:v>
                </c:pt>
                <c:pt idx="1294">
                  <c:v>450</c:v>
                </c:pt>
                <c:pt idx="1295">
                  <c:v>300</c:v>
                </c:pt>
                <c:pt idx="1296">
                  <c:v>3444</c:v>
                </c:pt>
                <c:pt idx="1297">
                  <c:v>3444</c:v>
                </c:pt>
                <c:pt idx="1298">
                  <c:v>475</c:v>
                </c:pt>
                <c:pt idx="1299">
                  <c:v>1500</c:v>
                </c:pt>
                <c:pt idx="1300">
                  <c:v>1000</c:v>
                </c:pt>
                <c:pt idx="1301">
                  <c:v>150</c:v>
                </c:pt>
                <c:pt idx="1302">
                  <c:v>414.22008547008545</c:v>
                </c:pt>
                <c:pt idx="1303">
                  <c:v>600</c:v>
                </c:pt>
                <c:pt idx="1304">
                  <c:v>1500</c:v>
                </c:pt>
                <c:pt idx="1305">
                  <c:v>1200</c:v>
                </c:pt>
                <c:pt idx="1306">
                  <c:v>2000</c:v>
                </c:pt>
                <c:pt idx="1307">
                  <c:v>1850</c:v>
                </c:pt>
                <c:pt idx="1308">
                  <c:v>1100</c:v>
                </c:pt>
                <c:pt idx="1309">
                  <c:v>500</c:v>
                </c:pt>
                <c:pt idx="1310">
                  <c:v>2250</c:v>
                </c:pt>
                <c:pt idx="1311">
                  <c:v>1837.5</c:v>
                </c:pt>
                <c:pt idx="1312">
                  <c:v>1925</c:v>
                </c:pt>
                <c:pt idx="1313">
                  <c:v>1850</c:v>
                </c:pt>
                <c:pt idx="1314">
                  <c:v>400</c:v>
                </c:pt>
                <c:pt idx="1315">
                  <c:v>550</c:v>
                </c:pt>
                <c:pt idx="1316">
                  <c:v>100</c:v>
                </c:pt>
                <c:pt idx="1317">
                  <c:v>470</c:v>
                </c:pt>
                <c:pt idx="1318">
                  <c:v>600</c:v>
                </c:pt>
                <c:pt idx="1319">
                  <c:v>950</c:v>
                </c:pt>
                <c:pt idx="1320">
                  <c:v>600</c:v>
                </c:pt>
                <c:pt idx="1321">
                  <c:v>350</c:v>
                </c:pt>
                <c:pt idx="1322">
                  <c:v>700</c:v>
                </c:pt>
                <c:pt idx="1323">
                  <c:v>400</c:v>
                </c:pt>
                <c:pt idx="1324">
                  <c:v>1000</c:v>
                </c:pt>
                <c:pt idx="1325">
                  <c:v>625.53816046966733</c:v>
                </c:pt>
                <c:pt idx="1326">
                  <c:v>800</c:v>
                </c:pt>
                <c:pt idx="1327">
                  <c:v>400</c:v>
                </c:pt>
                <c:pt idx="1328">
                  <c:v>500</c:v>
                </c:pt>
                <c:pt idx="1329">
                  <c:v>916.66666666666663</c:v>
                </c:pt>
                <c:pt idx="1330">
                  <c:v>1085.15625</c:v>
                </c:pt>
                <c:pt idx="1331">
                  <c:v>600</c:v>
                </c:pt>
                <c:pt idx="1332">
                  <c:v>512.5</c:v>
                </c:pt>
                <c:pt idx="1333">
                  <c:v>1100</c:v>
                </c:pt>
                <c:pt idx="1334">
                  <c:v>1245.8333333333333</c:v>
                </c:pt>
                <c:pt idx="1335">
                  <c:v>1000</c:v>
                </c:pt>
                <c:pt idx="1336">
                  <c:v>1800</c:v>
                </c:pt>
                <c:pt idx="1337">
                  <c:v>700</c:v>
                </c:pt>
                <c:pt idx="1338">
                  <c:v>1300</c:v>
                </c:pt>
                <c:pt idx="1339">
                  <c:v>1550</c:v>
                </c:pt>
                <c:pt idx="1340">
                  <c:v>850</c:v>
                </c:pt>
                <c:pt idx="1341">
                  <c:v>2300</c:v>
                </c:pt>
                <c:pt idx="1342">
                  <c:v>1500</c:v>
                </c:pt>
                <c:pt idx="1343">
                  <c:v>1016.6666666666666</c:v>
                </c:pt>
                <c:pt idx="1344">
                  <c:v>583.08823529411768</c:v>
                </c:pt>
                <c:pt idx="1345">
                  <c:v>800</c:v>
                </c:pt>
                <c:pt idx="1346">
                  <c:v>800</c:v>
                </c:pt>
                <c:pt idx="1347">
                  <c:v>450</c:v>
                </c:pt>
                <c:pt idx="1348">
                  <c:v>400</c:v>
                </c:pt>
                <c:pt idx="1349">
                  <c:v>300</c:v>
                </c:pt>
                <c:pt idx="1350">
                  <c:v>1275</c:v>
                </c:pt>
                <c:pt idx="1351">
                  <c:v>1023.3333333333334</c:v>
                </c:pt>
                <c:pt idx="1352">
                  <c:v>2000</c:v>
                </c:pt>
                <c:pt idx="1353">
                  <c:v>1287.5</c:v>
                </c:pt>
                <c:pt idx="1354">
                  <c:v>900</c:v>
                </c:pt>
                <c:pt idx="1355">
                  <c:v>2000</c:v>
                </c:pt>
                <c:pt idx="1356">
                  <c:v>1200</c:v>
                </c:pt>
                <c:pt idx="1357">
                  <c:v>800</c:v>
                </c:pt>
                <c:pt idx="1358">
                  <c:v>1000</c:v>
                </c:pt>
                <c:pt idx="1359">
                  <c:v>1650</c:v>
                </c:pt>
                <c:pt idx="1360">
                  <c:v>400</c:v>
                </c:pt>
                <c:pt idx="1361">
                  <c:v>500</c:v>
                </c:pt>
                <c:pt idx="1362">
                  <c:v>600</c:v>
                </c:pt>
                <c:pt idx="1363">
                  <c:v>1600</c:v>
                </c:pt>
                <c:pt idx="1364">
                  <c:v>1300</c:v>
                </c:pt>
                <c:pt idx="1365">
                  <c:v>600</c:v>
                </c:pt>
                <c:pt idx="1366">
                  <c:v>1400</c:v>
                </c:pt>
                <c:pt idx="1367">
                  <c:v>1400</c:v>
                </c:pt>
                <c:pt idx="1368">
                  <c:v>650</c:v>
                </c:pt>
                <c:pt idx="1369">
                  <c:v>722.85714285714289</c:v>
                </c:pt>
                <c:pt idx="1370">
                  <c:v>1200</c:v>
                </c:pt>
                <c:pt idx="1371">
                  <c:v>575</c:v>
                </c:pt>
                <c:pt idx="1372">
                  <c:v>1700</c:v>
                </c:pt>
                <c:pt idx="1373">
                  <c:v>1000</c:v>
                </c:pt>
                <c:pt idx="1374">
                  <c:v>575</c:v>
                </c:pt>
                <c:pt idx="1375">
                  <c:v>1100</c:v>
                </c:pt>
                <c:pt idx="1376">
                  <c:v>1500</c:v>
                </c:pt>
                <c:pt idx="1377">
                  <c:v>452.94117647058823</c:v>
                </c:pt>
                <c:pt idx="1378">
                  <c:v>600</c:v>
                </c:pt>
                <c:pt idx="1379">
                  <c:v>450</c:v>
                </c:pt>
                <c:pt idx="1380">
                  <c:v>475</c:v>
                </c:pt>
                <c:pt idx="1381">
                  <c:v>6000</c:v>
                </c:pt>
                <c:pt idx="1382">
                  <c:v>650</c:v>
                </c:pt>
                <c:pt idx="1383">
                  <c:v>1500</c:v>
                </c:pt>
                <c:pt idx="1384">
                  <c:v>550</c:v>
                </c:pt>
                <c:pt idx="1385">
                  <c:v>400</c:v>
                </c:pt>
                <c:pt idx="1386">
                  <c:v>486.00000000000006</c:v>
                </c:pt>
                <c:pt idx="1387">
                  <c:v>533.33333333333337</c:v>
                </c:pt>
                <c:pt idx="1388">
                  <c:v>500</c:v>
                </c:pt>
                <c:pt idx="1389">
                  <c:v>300</c:v>
                </c:pt>
                <c:pt idx="1390">
                  <c:v>840</c:v>
                </c:pt>
                <c:pt idx="1391">
                  <c:v>1500</c:v>
                </c:pt>
                <c:pt idx="1392">
                  <c:v>1200</c:v>
                </c:pt>
                <c:pt idx="1393">
                  <c:v>800</c:v>
                </c:pt>
                <c:pt idx="1394">
                  <c:v>550</c:v>
                </c:pt>
                <c:pt idx="1395">
                  <c:v>550</c:v>
                </c:pt>
                <c:pt idx="1396">
                  <c:v>2280</c:v>
                </c:pt>
                <c:pt idx="1397">
                  <c:v>1262.5</c:v>
                </c:pt>
                <c:pt idx="1398">
                  <c:v>1812.5</c:v>
                </c:pt>
                <c:pt idx="1399">
                  <c:v>1000</c:v>
                </c:pt>
                <c:pt idx="1400">
                  <c:v>1200</c:v>
                </c:pt>
                <c:pt idx="1401">
                  <c:v>950</c:v>
                </c:pt>
                <c:pt idx="1402">
                  <c:v>1519.4444444444443</c:v>
                </c:pt>
                <c:pt idx="1403">
                  <c:v>2500</c:v>
                </c:pt>
                <c:pt idx="1404">
                  <c:v>1150</c:v>
                </c:pt>
                <c:pt idx="1405">
                  <c:v>1000</c:v>
                </c:pt>
                <c:pt idx="1406">
                  <c:v>1500</c:v>
                </c:pt>
                <c:pt idx="1407">
                  <c:v>1200</c:v>
                </c:pt>
                <c:pt idx="1408">
                  <c:v>2000</c:v>
                </c:pt>
                <c:pt idx="1409">
                  <c:v>1000</c:v>
                </c:pt>
                <c:pt idx="1410">
                  <c:v>1400</c:v>
                </c:pt>
                <c:pt idx="1411">
                  <c:v>1600</c:v>
                </c:pt>
                <c:pt idx="1412">
                  <c:v>2000</c:v>
                </c:pt>
                <c:pt idx="1413">
                  <c:v>1400</c:v>
                </c:pt>
                <c:pt idx="1414">
                  <c:v>3800</c:v>
                </c:pt>
                <c:pt idx="1415">
                  <c:v>916.66666666666663</c:v>
                </c:pt>
                <c:pt idx="1416">
                  <c:v>1200</c:v>
                </c:pt>
                <c:pt idx="1417">
                  <c:v>1150</c:v>
                </c:pt>
                <c:pt idx="1418">
                  <c:v>1555.5555555555557</c:v>
                </c:pt>
                <c:pt idx="1419">
                  <c:v>1200</c:v>
                </c:pt>
                <c:pt idx="1420">
                  <c:v>1150</c:v>
                </c:pt>
                <c:pt idx="1421">
                  <c:v>1500</c:v>
                </c:pt>
                <c:pt idx="1422">
                  <c:v>1300</c:v>
                </c:pt>
                <c:pt idx="1423">
                  <c:v>1200</c:v>
                </c:pt>
                <c:pt idx="1424">
                  <c:v>1400</c:v>
                </c:pt>
                <c:pt idx="1425">
                  <c:v>800</c:v>
                </c:pt>
                <c:pt idx="1426">
                  <c:v>1766.6666666666667</c:v>
                </c:pt>
                <c:pt idx="1427">
                  <c:v>400</c:v>
                </c:pt>
                <c:pt idx="1428">
                  <c:v>1000</c:v>
                </c:pt>
                <c:pt idx="1429">
                  <c:v>2000</c:v>
                </c:pt>
                <c:pt idx="1430">
                  <c:v>1350</c:v>
                </c:pt>
                <c:pt idx="1431">
                  <c:v>1460</c:v>
                </c:pt>
                <c:pt idx="1432">
                  <c:v>2000</c:v>
                </c:pt>
                <c:pt idx="1433">
                  <c:v>1850</c:v>
                </c:pt>
                <c:pt idx="1434">
                  <c:v>2100</c:v>
                </c:pt>
                <c:pt idx="1435">
                  <c:v>5000</c:v>
                </c:pt>
                <c:pt idx="1436">
                  <c:v>1650</c:v>
                </c:pt>
                <c:pt idx="1437">
                  <c:v>1520</c:v>
                </c:pt>
                <c:pt idx="1438">
                  <c:v>1500</c:v>
                </c:pt>
                <c:pt idx="1439">
                  <c:v>900</c:v>
                </c:pt>
                <c:pt idx="1440">
                  <c:v>463.01369863013701</c:v>
                </c:pt>
                <c:pt idx="1441">
                  <c:v>300</c:v>
                </c:pt>
                <c:pt idx="1442">
                  <c:v>800</c:v>
                </c:pt>
                <c:pt idx="1443">
                  <c:v>500</c:v>
                </c:pt>
                <c:pt idx="1444">
                  <c:v>533.33333333333337</c:v>
                </c:pt>
                <c:pt idx="1445">
                  <c:v>500</c:v>
                </c:pt>
                <c:pt idx="1446">
                  <c:v>1200</c:v>
                </c:pt>
                <c:pt idx="1447">
                  <c:v>900</c:v>
                </c:pt>
                <c:pt idx="1448">
                  <c:v>400</c:v>
                </c:pt>
                <c:pt idx="1449">
                  <c:v>400</c:v>
                </c:pt>
                <c:pt idx="1450">
                  <c:v>1000</c:v>
                </c:pt>
                <c:pt idx="1451">
                  <c:v>800</c:v>
                </c:pt>
                <c:pt idx="1452">
                  <c:v>1400</c:v>
                </c:pt>
                <c:pt idx="1453">
                  <c:v>200</c:v>
                </c:pt>
                <c:pt idx="1454">
                  <c:v>416.66666666666669</c:v>
                </c:pt>
                <c:pt idx="1455">
                  <c:v>350</c:v>
                </c:pt>
                <c:pt idx="1456">
                  <c:v>300</c:v>
                </c:pt>
                <c:pt idx="1457">
                  <c:v>1000</c:v>
                </c:pt>
                <c:pt idx="1458">
                  <c:v>1900</c:v>
                </c:pt>
                <c:pt idx="1459">
                  <c:v>1500</c:v>
                </c:pt>
                <c:pt idx="1460">
                  <c:v>300</c:v>
                </c:pt>
                <c:pt idx="1461">
                  <c:v>400</c:v>
                </c:pt>
                <c:pt idx="1462">
                  <c:v>500</c:v>
                </c:pt>
                <c:pt idx="1463">
                  <c:v>1650</c:v>
                </c:pt>
                <c:pt idx="1464">
                  <c:v>300</c:v>
                </c:pt>
                <c:pt idx="1465">
                  <c:v>1466.6666666666667</c:v>
                </c:pt>
                <c:pt idx="1466">
                  <c:v>1600</c:v>
                </c:pt>
                <c:pt idx="1467">
                  <c:v>1200</c:v>
                </c:pt>
                <c:pt idx="1468">
                  <c:v>983.33333333333337</c:v>
                </c:pt>
                <c:pt idx="1469">
                  <c:v>1600</c:v>
                </c:pt>
                <c:pt idx="1470">
                  <c:v>500</c:v>
                </c:pt>
                <c:pt idx="1471">
                  <c:v>1200</c:v>
                </c:pt>
                <c:pt idx="1472">
                  <c:v>1400</c:v>
                </c:pt>
                <c:pt idx="1473">
                  <c:v>921.42857142857144</c:v>
                </c:pt>
                <c:pt idx="1474">
                  <c:v>1350</c:v>
                </c:pt>
                <c:pt idx="1475">
                  <c:v>1200</c:v>
                </c:pt>
                <c:pt idx="1476">
                  <c:v>1450</c:v>
                </c:pt>
                <c:pt idx="1477">
                  <c:v>700</c:v>
                </c:pt>
                <c:pt idx="1478">
                  <c:v>300</c:v>
                </c:pt>
                <c:pt idx="1479">
                  <c:v>800</c:v>
                </c:pt>
                <c:pt idx="1480">
                  <c:v>1600</c:v>
                </c:pt>
                <c:pt idx="1481">
                  <c:v>1200</c:v>
                </c:pt>
                <c:pt idx="1482">
                  <c:v>1900</c:v>
                </c:pt>
                <c:pt idx="1483">
                  <c:v>1200</c:v>
                </c:pt>
                <c:pt idx="1484">
                  <c:v>2000</c:v>
                </c:pt>
                <c:pt idx="1485">
                  <c:v>2000</c:v>
                </c:pt>
                <c:pt idx="1486">
                  <c:v>1000</c:v>
                </c:pt>
                <c:pt idx="1487">
                  <c:v>2100</c:v>
                </c:pt>
                <c:pt idx="1488">
                  <c:v>1550</c:v>
                </c:pt>
                <c:pt idx="1489">
                  <c:v>400</c:v>
                </c:pt>
                <c:pt idx="1490">
                  <c:v>650</c:v>
                </c:pt>
                <c:pt idx="1491">
                  <c:v>1350</c:v>
                </c:pt>
                <c:pt idx="1492">
                  <c:v>1466.6666666666667</c:v>
                </c:pt>
                <c:pt idx="1493">
                  <c:v>1400</c:v>
                </c:pt>
                <c:pt idx="1494">
                  <c:v>1600</c:v>
                </c:pt>
                <c:pt idx="1495">
                  <c:v>1600</c:v>
                </c:pt>
                <c:pt idx="1496">
                  <c:v>1900</c:v>
                </c:pt>
                <c:pt idx="1497">
                  <c:v>2100</c:v>
                </c:pt>
                <c:pt idx="1498">
                  <c:v>1350</c:v>
                </c:pt>
                <c:pt idx="1499">
                  <c:v>3500</c:v>
                </c:pt>
                <c:pt idx="1500">
                  <c:v>1100</c:v>
                </c:pt>
                <c:pt idx="1501">
                  <c:v>1500</c:v>
                </c:pt>
                <c:pt idx="1502">
                  <c:v>1200</c:v>
                </c:pt>
                <c:pt idx="1503">
                  <c:v>2000</c:v>
                </c:pt>
                <c:pt idx="1504">
                  <c:v>375</c:v>
                </c:pt>
                <c:pt idx="1505">
                  <c:v>500</c:v>
                </c:pt>
                <c:pt idx="1506">
                  <c:v>800</c:v>
                </c:pt>
                <c:pt idx="1507">
                  <c:v>500</c:v>
                </c:pt>
                <c:pt idx="1508">
                  <c:v>400</c:v>
                </c:pt>
                <c:pt idx="1509">
                  <c:v>450</c:v>
                </c:pt>
                <c:pt idx="1510">
                  <c:v>774.16167664670661</c:v>
                </c:pt>
                <c:pt idx="1511">
                  <c:v>200</c:v>
                </c:pt>
                <c:pt idx="1512">
                  <c:v>2000</c:v>
                </c:pt>
                <c:pt idx="1513">
                  <c:v>425</c:v>
                </c:pt>
                <c:pt idx="1514">
                  <c:v>631.25</c:v>
                </c:pt>
                <c:pt idx="1515">
                  <c:v>650</c:v>
                </c:pt>
                <c:pt idx="1516">
                  <c:v>721.57360406091368</c:v>
                </c:pt>
                <c:pt idx="1517">
                  <c:v>800</c:v>
                </c:pt>
                <c:pt idx="1518">
                  <c:v>1400</c:v>
                </c:pt>
                <c:pt idx="1519">
                  <c:v>900</c:v>
                </c:pt>
                <c:pt idx="1520">
                  <c:v>612.5</c:v>
                </c:pt>
                <c:pt idx="1521">
                  <c:v>825</c:v>
                </c:pt>
                <c:pt idx="1522">
                  <c:v>1000</c:v>
                </c:pt>
                <c:pt idx="1523">
                  <c:v>600</c:v>
                </c:pt>
                <c:pt idx="1524">
                  <c:v>800</c:v>
                </c:pt>
                <c:pt idx="1525">
                  <c:v>810</c:v>
                </c:pt>
                <c:pt idx="1526">
                  <c:v>850</c:v>
                </c:pt>
                <c:pt idx="1527">
                  <c:v>1600</c:v>
                </c:pt>
                <c:pt idx="1528">
                  <c:v>566.66666666666663</c:v>
                </c:pt>
                <c:pt idx="1529">
                  <c:v>250</c:v>
                </c:pt>
                <c:pt idx="1530">
                  <c:v>400</c:v>
                </c:pt>
                <c:pt idx="1531">
                  <c:v>1500</c:v>
                </c:pt>
                <c:pt idx="1532">
                  <c:v>1500</c:v>
                </c:pt>
                <c:pt idx="1533">
                  <c:v>2000</c:v>
                </c:pt>
                <c:pt idx="1534">
                  <c:v>1400</c:v>
                </c:pt>
                <c:pt idx="1535">
                  <c:v>1000</c:v>
                </c:pt>
                <c:pt idx="1536">
                  <c:v>600</c:v>
                </c:pt>
                <c:pt idx="1537">
                  <c:v>1000</c:v>
                </c:pt>
                <c:pt idx="1538">
                  <c:v>950</c:v>
                </c:pt>
                <c:pt idx="1539">
                  <c:v>600</c:v>
                </c:pt>
                <c:pt idx="1540">
                  <c:v>1000</c:v>
                </c:pt>
                <c:pt idx="1541">
                  <c:v>1000</c:v>
                </c:pt>
                <c:pt idx="1542">
                  <c:v>1400</c:v>
                </c:pt>
                <c:pt idx="1543">
                  <c:v>600</c:v>
                </c:pt>
                <c:pt idx="1544">
                  <c:v>700</c:v>
                </c:pt>
                <c:pt idx="1545">
                  <c:v>900</c:v>
                </c:pt>
                <c:pt idx="1546">
                  <c:v>700</c:v>
                </c:pt>
                <c:pt idx="1547">
                  <c:v>600</c:v>
                </c:pt>
                <c:pt idx="1548">
                  <c:v>1500</c:v>
                </c:pt>
                <c:pt idx="1549">
                  <c:v>1500</c:v>
                </c:pt>
                <c:pt idx="1550">
                  <c:v>331.42857142857144</c:v>
                </c:pt>
                <c:pt idx="1551">
                  <c:v>1400</c:v>
                </c:pt>
                <c:pt idx="1552">
                  <c:v>500</c:v>
                </c:pt>
                <c:pt idx="1553">
                  <c:v>350</c:v>
                </c:pt>
                <c:pt idx="1554">
                  <c:v>1200</c:v>
                </c:pt>
                <c:pt idx="1555">
                  <c:v>480.43478260869563</c:v>
                </c:pt>
                <c:pt idx="1556">
                  <c:v>473.07692307692309</c:v>
                </c:pt>
                <c:pt idx="1557">
                  <c:v>300</c:v>
                </c:pt>
                <c:pt idx="1558">
                  <c:v>450</c:v>
                </c:pt>
                <c:pt idx="1559">
                  <c:v>350</c:v>
                </c:pt>
                <c:pt idx="1560">
                  <c:v>383.33333333333331</c:v>
                </c:pt>
                <c:pt idx="1561">
                  <c:v>500</c:v>
                </c:pt>
                <c:pt idx="1562">
                  <c:v>550</c:v>
                </c:pt>
                <c:pt idx="1563">
                  <c:v>450</c:v>
                </c:pt>
                <c:pt idx="1564">
                  <c:v>300</c:v>
                </c:pt>
                <c:pt idx="1565">
                  <c:v>500</c:v>
                </c:pt>
                <c:pt idx="1566">
                  <c:v>575</c:v>
                </c:pt>
                <c:pt idx="1567">
                  <c:v>475</c:v>
                </c:pt>
                <c:pt idx="1568">
                  <c:v>550</c:v>
                </c:pt>
                <c:pt idx="1569">
                  <c:v>500</c:v>
                </c:pt>
                <c:pt idx="1570">
                  <c:v>543.75</c:v>
                </c:pt>
                <c:pt idx="1571">
                  <c:v>550</c:v>
                </c:pt>
                <c:pt idx="1572">
                  <c:v>550</c:v>
                </c:pt>
                <c:pt idx="1573">
                  <c:v>500</c:v>
                </c:pt>
                <c:pt idx="1574">
                  <c:v>600</c:v>
                </c:pt>
                <c:pt idx="1575">
                  <c:v>700</c:v>
                </c:pt>
                <c:pt idx="1576">
                  <c:v>500</c:v>
                </c:pt>
                <c:pt idx="1577">
                  <c:v>500</c:v>
                </c:pt>
                <c:pt idx="1578">
                  <c:v>300</c:v>
                </c:pt>
                <c:pt idx="1579">
                  <c:v>883.33333333333337</c:v>
                </c:pt>
                <c:pt idx="1580">
                  <c:v>666.66666666666663</c:v>
                </c:pt>
                <c:pt idx="1581">
                  <c:v>400</c:v>
                </c:pt>
                <c:pt idx="1582">
                  <c:v>400</c:v>
                </c:pt>
                <c:pt idx="1583">
                  <c:v>600</c:v>
                </c:pt>
                <c:pt idx="1584">
                  <c:v>525</c:v>
                </c:pt>
                <c:pt idx="1585">
                  <c:v>1200</c:v>
                </c:pt>
                <c:pt idx="1586">
                  <c:v>286.36363636363637</c:v>
                </c:pt>
                <c:pt idx="1587">
                  <c:v>1000</c:v>
                </c:pt>
                <c:pt idx="1588">
                  <c:v>300</c:v>
                </c:pt>
                <c:pt idx="1589">
                  <c:v>350</c:v>
                </c:pt>
                <c:pt idx="1590">
                  <c:v>400</c:v>
                </c:pt>
                <c:pt idx="1591">
                  <c:v>316.66666666666669</c:v>
                </c:pt>
                <c:pt idx="1592">
                  <c:v>500</c:v>
                </c:pt>
                <c:pt idx="1593">
                  <c:v>300</c:v>
                </c:pt>
                <c:pt idx="1594">
                  <c:v>600</c:v>
                </c:pt>
                <c:pt idx="1595">
                  <c:v>500</c:v>
                </c:pt>
                <c:pt idx="1596">
                  <c:v>400</c:v>
                </c:pt>
                <c:pt idx="1597">
                  <c:v>1375</c:v>
                </c:pt>
                <c:pt idx="1598">
                  <c:v>800</c:v>
                </c:pt>
                <c:pt idx="1599">
                  <c:v>600</c:v>
                </c:pt>
                <c:pt idx="1600">
                  <c:v>525</c:v>
                </c:pt>
                <c:pt idx="1601">
                  <c:v>2850</c:v>
                </c:pt>
                <c:pt idx="1602">
                  <c:v>1135</c:v>
                </c:pt>
                <c:pt idx="1603">
                  <c:v>2043</c:v>
                </c:pt>
                <c:pt idx="1604">
                  <c:v>3504.25</c:v>
                </c:pt>
                <c:pt idx="1605">
                  <c:v>3685.5</c:v>
                </c:pt>
                <c:pt idx="1606">
                  <c:v>1816</c:v>
                </c:pt>
                <c:pt idx="1607">
                  <c:v>1000</c:v>
                </c:pt>
                <c:pt idx="1608">
                  <c:v>1300</c:v>
                </c:pt>
                <c:pt idx="1609">
                  <c:v>1200</c:v>
                </c:pt>
                <c:pt idx="1610">
                  <c:v>130</c:v>
                </c:pt>
                <c:pt idx="1611">
                  <c:v>1275</c:v>
                </c:pt>
                <c:pt idx="1612">
                  <c:v>1200</c:v>
                </c:pt>
                <c:pt idx="1613">
                  <c:v>1650</c:v>
                </c:pt>
                <c:pt idx="1614">
                  <c:v>712.15094339622647</c:v>
                </c:pt>
                <c:pt idx="1615">
                  <c:v>1937.25</c:v>
                </c:pt>
                <c:pt idx="1616">
                  <c:v>2152.5</c:v>
                </c:pt>
                <c:pt idx="1617">
                  <c:v>250</c:v>
                </c:pt>
                <c:pt idx="1618">
                  <c:v>600</c:v>
                </c:pt>
                <c:pt idx="1619">
                  <c:v>700</c:v>
                </c:pt>
                <c:pt idx="1620">
                  <c:v>300</c:v>
                </c:pt>
                <c:pt idx="1621">
                  <c:v>500</c:v>
                </c:pt>
                <c:pt idx="1622">
                  <c:v>647.75572519083971</c:v>
                </c:pt>
                <c:pt idx="1623">
                  <c:v>200</c:v>
                </c:pt>
                <c:pt idx="1624">
                  <c:v>500</c:v>
                </c:pt>
                <c:pt idx="1625">
                  <c:v>1323</c:v>
                </c:pt>
                <c:pt idx="1626">
                  <c:v>250</c:v>
                </c:pt>
                <c:pt idx="1627">
                  <c:v>1072.921052631579</c:v>
                </c:pt>
                <c:pt idx="1628">
                  <c:v>900</c:v>
                </c:pt>
                <c:pt idx="1629">
                  <c:v>1400</c:v>
                </c:pt>
                <c:pt idx="1630">
                  <c:v>500</c:v>
                </c:pt>
                <c:pt idx="1631">
                  <c:v>1000</c:v>
                </c:pt>
                <c:pt idx="1632">
                  <c:v>200</c:v>
                </c:pt>
                <c:pt idx="1633">
                  <c:v>700</c:v>
                </c:pt>
                <c:pt idx="1634">
                  <c:v>3500</c:v>
                </c:pt>
                <c:pt idx="1635">
                  <c:v>1635.9</c:v>
                </c:pt>
                <c:pt idx="1636">
                  <c:v>2152.5</c:v>
                </c:pt>
                <c:pt idx="1637">
                  <c:v>6027</c:v>
                </c:pt>
                <c:pt idx="1638">
                  <c:v>1200</c:v>
                </c:pt>
                <c:pt idx="1639">
                  <c:v>1400</c:v>
                </c:pt>
                <c:pt idx="1640">
                  <c:v>3444</c:v>
                </c:pt>
                <c:pt idx="1641">
                  <c:v>925</c:v>
                </c:pt>
                <c:pt idx="1642">
                  <c:v>800</c:v>
                </c:pt>
                <c:pt idx="1643">
                  <c:v>400</c:v>
                </c:pt>
                <c:pt idx="1644">
                  <c:v>4212</c:v>
                </c:pt>
                <c:pt idx="1645">
                  <c:v>316.66666666666669</c:v>
                </c:pt>
                <c:pt idx="1646">
                  <c:v>357.95454545454544</c:v>
                </c:pt>
                <c:pt idx="1647">
                  <c:v>175</c:v>
                </c:pt>
                <c:pt idx="1648">
                  <c:v>416.66666666666669</c:v>
                </c:pt>
                <c:pt idx="1649">
                  <c:v>400</c:v>
                </c:pt>
                <c:pt idx="1650">
                  <c:v>650</c:v>
                </c:pt>
                <c:pt idx="1651">
                  <c:v>351.0204081632653</c:v>
                </c:pt>
                <c:pt idx="1652">
                  <c:v>300</c:v>
                </c:pt>
                <c:pt idx="1653">
                  <c:v>260</c:v>
                </c:pt>
                <c:pt idx="1654">
                  <c:v>208</c:v>
                </c:pt>
                <c:pt idx="1655">
                  <c:v>195</c:v>
                </c:pt>
                <c:pt idx="1656">
                  <c:v>500</c:v>
                </c:pt>
                <c:pt idx="1657">
                  <c:v>400</c:v>
                </c:pt>
                <c:pt idx="1658">
                  <c:v>861</c:v>
                </c:pt>
                <c:pt idx="1659">
                  <c:v>2798.25</c:v>
                </c:pt>
                <c:pt idx="1660">
                  <c:v>3444</c:v>
                </c:pt>
                <c:pt idx="1661">
                  <c:v>2152.5</c:v>
                </c:pt>
                <c:pt idx="1662">
                  <c:v>4738.5</c:v>
                </c:pt>
                <c:pt idx="1663">
                  <c:v>2389.1428571428573</c:v>
                </c:pt>
                <c:pt idx="1664">
                  <c:v>2025</c:v>
                </c:pt>
                <c:pt idx="1665">
                  <c:v>4944.75</c:v>
                </c:pt>
                <c:pt idx="1666">
                  <c:v>18300</c:v>
                </c:pt>
                <c:pt idx="1667">
                  <c:v>24400</c:v>
                </c:pt>
                <c:pt idx="1668">
                  <c:v>2250</c:v>
                </c:pt>
                <c:pt idx="1669">
                  <c:v>2310</c:v>
                </c:pt>
                <c:pt idx="1670">
                  <c:v>800</c:v>
                </c:pt>
                <c:pt idx="1671">
                  <c:v>4000</c:v>
                </c:pt>
                <c:pt idx="1672">
                  <c:v>1200</c:v>
                </c:pt>
                <c:pt idx="1673">
                  <c:v>1000</c:v>
                </c:pt>
                <c:pt idx="1674">
                  <c:v>1800</c:v>
                </c:pt>
                <c:pt idx="1675">
                  <c:v>1500</c:v>
                </c:pt>
                <c:pt idx="1676">
                  <c:v>1500</c:v>
                </c:pt>
                <c:pt idx="1677">
                  <c:v>12200</c:v>
                </c:pt>
                <c:pt idx="1678">
                  <c:v>800</c:v>
                </c:pt>
                <c:pt idx="1679">
                  <c:v>3107.5</c:v>
                </c:pt>
                <c:pt idx="1680">
                  <c:v>2565</c:v>
                </c:pt>
                <c:pt idx="1681">
                  <c:v>4545</c:v>
                </c:pt>
                <c:pt idx="1682">
                  <c:v>2000</c:v>
                </c:pt>
                <c:pt idx="1683">
                  <c:v>400</c:v>
                </c:pt>
                <c:pt idx="1684">
                  <c:v>1983.3333333333333</c:v>
                </c:pt>
                <c:pt idx="1685">
                  <c:v>1500</c:v>
                </c:pt>
                <c:pt idx="1686">
                  <c:v>3444</c:v>
                </c:pt>
                <c:pt idx="1687">
                  <c:v>3444</c:v>
                </c:pt>
                <c:pt idx="1688">
                  <c:v>3444</c:v>
                </c:pt>
                <c:pt idx="1689">
                  <c:v>3444</c:v>
                </c:pt>
                <c:pt idx="1690">
                  <c:v>3444</c:v>
                </c:pt>
                <c:pt idx="1691">
                  <c:v>510.00000000000006</c:v>
                </c:pt>
                <c:pt idx="1692">
                  <c:v>5166</c:v>
                </c:pt>
                <c:pt idx="1693">
                  <c:v>2583</c:v>
                </c:pt>
                <c:pt idx="1694">
                  <c:v>3750</c:v>
                </c:pt>
                <c:pt idx="1695">
                  <c:v>358.83035714285717</c:v>
                </c:pt>
                <c:pt idx="1696">
                  <c:v>200</c:v>
                </c:pt>
                <c:pt idx="1697">
                  <c:v>366.66666666666669</c:v>
                </c:pt>
                <c:pt idx="1698">
                  <c:v>800</c:v>
                </c:pt>
                <c:pt idx="1699">
                  <c:v>600</c:v>
                </c:pt>
                <c:pt idx="1700">
                  <c:v>600</c:v>
                </c:pt>
                <c:pt idx="1701">
                  <c:v>313.23529411764707</c:v>
                </c:pt>
                <c:pt idx="1702">
                  <c:v>600</c:v>
                </c:pt>
                <c:pt idx="1703">
                  <c:v>600</c:v>
                </c:pt>
                <c:pt idx="1704">
                  <c:v>283.33333333333331</c:v>
                </c:pt>
                <c:pt idx="1705">
                  <c:v>200</c:v>
                </c:pt>
                <c:pt idx="1706">
                  <c:v>200</c:v>
                </c:pt>
                <c:pt idx="1707">
                  <c:v>450</c:v>
                </c:pt>
                <c:pt idx="1708">
                  <c:v>337.5</c:v>
                </c:pt>
                <c:pt idx="1709">
                  <c:v>400</c:v>
                </c:pt>
                <c:pt idx="1710">
                  <c:v>550</c:v>
                </c:pt>
                <c:pt idx="1711">
                  <c:v>200</c:v>
                </c:pt>
                <c:pt idx="1712">
                  <c:v>316.66666666666669</c:v>
                </c:pt>
                <c:pt idx="1713">
                  <c:v>450</c:v>
                </c:pt>
                <c:pt idx="1714">
                  <c:v>250</c:v>
                </c:pt>
                <c:pt idx="1715">
                  <c:v>500</c:v>
                </c:pt>
                <c:pt idx="1716">
                  <c:v>1000</c:v>
                </c:pt>
                <c:pt idx="1717">
                  <c:v>450</c:v>
                </c:pt>
                <c:pt idx="1718">
                  <c:v>457.89473684210526</c:v>
                </c:pt>
                <c:pt idx="1719">
                  <c:v>611.90476190476193</c:v>
                </c:pt>
                <c:pt idx="1720">
                  <c:v>400</c:v>
                </c:pt>
                <c:pt idx="1721">
                  <c:v>375</c:v>
                </c:pt>
                <c:pt idx="1722">
                  <c:v>450</c:v>
                </c:pt>
                <c:pt idx="1723">
                  <c:v>350</c:v>
                </c:pt>
                <c:pt idx="1724">
                  <c:v>500</c:v>
                </c:pt>
                <c:pt idx="1725">
                  <c:v>250</c:v>
                </c:pt>
                <c:pt idx="1726">
                  <c:v>300</c:v>
                </c:pt>
                <c:pt idx="1727">
                  <c:v>500</c:v>
                </c:pt>
                <c:pt idx="1728">
                  <c:v>150</c:v>
                </c:pt>
                <c:pt idx="1729">
                  <c:v>1400</c:v>
                </c:pt>
                <c:pt idx="1730">
                  <c:v>300</c:v>
                </c:pt>
                <c:pt idx="1731">
                  <c:v>300</c:v>
                </c:pt>
                <c:pt idx="1732">
                  <c:v>200</c:v>
                </c:pt>
                <c:pt idx="1733">
                  <c:v>350</c:v>
                </c:pt>
                <c:pt idx="1734">
                  <c:v>2152.5</c:v>
                </c:pt>
                <c:pt idx="1735">
                  <c:v>2152.5</c:v>
                </c:pt>
                <c:pt idx="1736">
                  <c:v>4500</c:v>
                </c:pt>
                <c:pt idx="1737">
                  <c:v>2405.5</c:v>
                </c:pt>
                <c:pt idx="1738">
                  <c:v>675</c:v>
                </c:pt>
                <c:pt idx="1739">
                  <c:v>2886.7142857142858</c:v>
                </c:pt>
                <c:pt idx="1740">
                  <c:v>3750</c:v>
                </c:pt>
                <c:pt idx="1741">
                  <c:v>4125</c:v>
                </c:pt>
                <c:pt idx="1742">
                  <c:v>5791.5</c:v>
                </c:pt>
                <c:pt idx="1743">
                  <c:v>5791.5</c:v>
                </c:pt>
                <c:pt idx="1744">
                  <c:v>6027</c:v>
                </c:pt>
                <c:pt idx="1745">
                  <c:v>150.81081081081081</c:v>
                </c:pt>
                <c:pt idx="1746">
                  <c:v>125</c:v>
                </c:pt>
                <c:pt idx="1747">
                  <c:v>216.66666666666666</c:v>
                </c:pt>
                <c:pt idx="1748">
                  <c:v>900</c:v>
                </c:pt>
                <c:pt idx="1749">
                  <c:v>1200</c:v>
                </c:pt>
                <c:pt idx="1750">
                  <c:v>258.33333333333331</c:v>
                </c:pt>
                <c:pt idx="1751">
                  <c:v>150</c:v>
                </c:pt>
                <c:pt idx="1752">
                  <c:v>500</c:v>
                </c:pt>
                <c:pt idx="1753">
                  <c:v>300</c:v>
                </c:pt>
                <c:pt idx="1754">
                  <c:v>1125</c:v>
                </c:pt>
                <c:pt idx="1755">
                  <c:v>600</c:v>
                </c:pt>
                <c:pt idx="1756">
                  <c:v>233.33333333333334</c:v>
                </c:pt>
                <c:pt idx="1757">
                  <c:v>233.33333333333334</c:v>
                </c:pt>
                <c:pt idx="1758">
                  <c:v>400</c:v>
                </c:pt>
                <c:pt idx="1759">
                  <c:v>300</c:v>
                </c:pt>
                <c:pt idx="1760">
                  <c:v>350</c:v>
                </c:pt>
                <c:pt idx="1761">
                  <c:v>158.33333333333334</c:v>
                </c:pt>
                <c:pt idx="1762">
                  <c:v>400</c:v>
                </c:pt>
                <c:pt idx="1763">
                  <c:v>250</c:v>
                </c:pt>
                <c:pt idx="1764">
                  <c:v>300</c:v>
                </c:pt>
                <c:pt idx="1765">
                  <c:v>295.83333333333331</c:v>
                </c:pt>
                <c:pt idx="1766">
                  <c:v>700</c:v>
                </c:pt>
                <c:pt idx="1767">
                  <c:v>300</c:v>
                </c:pt>
                <c:pt idx="1768">
                  <c:v>200</c:v>
                </c:pt>
                <c:pt idx="1769">
                  <c:v>400</c:v>
                </c:pt>
                <c:pt idx="1770">
                  <c:v>450</c:v>
                </c:pt>
                <c:pt idx="1771">
                  <c:v>333.33333333333331</c:v>
                </c:pt>
                <c:pt idx="1772">
                  <c:v>350</c:v>
                </c:pt>
                <c:pt idx="1773">
                  <c:v>500</c:v>
                </c:pt>
                <c:pt idx="1774">
                  <c:v>310</c:v>
                </c:pt>
                <c:pt idx="1775">
                  <c:v>1020.0000000000001</c:v>
                </c:pt>
                <c:pt idx="1776">
                  <c:v>1730</c:v>
                </c:pt>
                <c:pt idx="1777">
                  <c:v>800</c:v>
                </c:pt>
                <c:pt idx="1778">
                  <c:v>2265</c:v>
                </c:pt>
                <c:pt idx="1779">
                  <c:v>2632.5</c:v>
                </c:pt>
                <c:pt idx="1780">
                  <c:v>1000</c:v>
                </c:pt>
                <c:pt idx="1781">
                  <c:v>3444</c:v>
                </c:pt>
                <c:pt idx="1782">
                  <c:v>3444</c:v>
                </c:pt>
                <c:pt idx="1783">
                  <c:v>2315.5</c:v>
                </c:pt>
                <c:pt idx="1784">
                  <c:v>2651.25</c:v>
                </c:pt>
                <c:pt idx="1785">
                  <c:v>250</c:v>
                </c:pt>
                <c:pt idx="1786">
                  <c:v>300</c:v>
                </c:pt>
                <c:pt idx="1787">
                  <c:v>2000</c:v>
                </c:pt>
                <c:pt idx="1788">
                  <c:v>237.5</c:v>
                </c:pt>
                <c:pt idx="1789">
                  <c:v>2583</c:v>
                </c:pt>
                <c:pt idx="1790">
                  <c:v>1800</c:v>
                </c:pt>
                <c:pt idx="1791">
                  <c:v>3094</c:v>
                </c:pt>
                <c:pt idx="1792">
                  <c:v>3053</c:v>
                </c:pt>
                <c:pt idx="1793">
                  <c:v>966.66666666666663</c:v>
                </c:pt>
                <c:pt idx="1794">
                  <c:v>800</c:v>
                </c:pt>
                <c:pt idx="1795">
                  <c:v>1500</c:v>
                </c:pt>
                <c:pt idx="1796">
                  <c:v>2500</c:v>
                </c:pt>
                <c:pt idx="1797">
                  <c:v>1500</c:v>
                </c:pt>
                <c:pt idx="1798">
                  <c:v>800</c:v>
                </c:pt>
                <c:pt idx="1799">
                  <c:v>1500</c:v>
                </c:pt>
                <c:pt idx="1800">
                  <c:v>1500</c:v>
                </c:pt>
                <c:pt idx="1801">
                  <c:v>7945</c:v>
                </c:pt>
                <c:pt idx="1802">
                  <c:v>400</c:v>
                </c:pt>
                <c:pt idx="1803">
                  <c:v>434.61538461538464</c:v>
                </c:pt>
                <c:pt idx="1804">
                  <c:v>500</c:v>
                </c:pt>
                <c:pt idx="1805">
                  <c:v>350</c:v>
                </c:pt>
                <c:pt idx="1806">
                  <c:v>1075</c:v>
                </c:pt>
                <c:pt idx="1807">
                  <c:v>400</c:v>
                </c:pt>
                <c:pt idx="1808">
                  <c:v>100</c:v>
                </c:pt>
                <c:pt idx="1809">
                  <c:v>1141.75</c:v>
                </c:pt>
                <c:pt idx="1810">
                  <c:v>130</c:v>
                </c:pt>
                <c:pt idx="1811">
                  <c:v>1589</c:v>
                </c:pt>
                <c:pt idx="1812">
                  <c:v>400</c:v>
                </c:pt>
                <c:pt idx="1813">
                  <c:v>2000</c:v>
                </c:pt>
                <c:pt idx="1814">
                  <c:v>930.5</c:v>
                </c:pt>
                <c:pt idx="1815">
                  <c:v>2020</c:v>
                </c:pt>
                <c:pt idx="1816">
                  <c:v>1275</c:v>
                </c:pt>
                <c:pt idx="1817">
                  <c:v>5166</c:v>
                </c:pt>
                <c:pt idx="1818">
                  <c:v>208</c:v>
                </c:pt>
                <c:pt idx="1819">
                  <c:v>390</c:v>
                </c:pt>
                <c:pt idx="1820">
                  <c:v>273</c:v>
                </c:pt>
                <c:pt idx="1821">
                  <c:v>2152.5</c:v>
                </c:pt>
              </c:numCache>
            </c:numRef>
          </c:xVal>
          <c:yVal>
            <c:numRef>
              <c:f>Sheet2!$F$23:$F$1844</c:f>
              <c:numCache>
                <c:formatCode>General</c:formatCode>
                <c:ptCount val="1822"/>
                <c:pt idx="0">
                  <c:v>1.4750000000000001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4.7</c:v>
                </c:pt>
                <c:pt idx="5">
                  <c:v>4.2</c:v>
                </c:pt>
                <c:pt idx="6">
                  <c:v>3.7322580645161283</c:v>
                </c:pt>
                <c:pt idx="7">
                  <c:v>4.5999999999999996</c:v>
                </c:pt>
                <c:pt idx="8">
                  <c:v>4.5999999999999996</c:v>
                </c:pt>
                <c:pt idx="9">
                  <c:v>4.5</c:v>
                </c:pt>
                <c:pt idx="10">
                  <c:v>3.3</c:v>
                </c:pt>
                <c:pt idx="11">
                  <c:v>3.8</c:v>
                </c:pt>
                <c:pt idx="12">
                  <c:v>4.2250000000000005</c:v>
                </c:pt>
                <c:pt idx="13">
                  <c:v>1</c:v>
                </c:pt>
                <c:pt idx="14">
                  <c:v>3.7</c:v>
                </c:pt>
                <c:pt idx="15">
                  <c:v>3.8</c:v>
                </c:pt>
                <c:pt idx="16">
                  <c:v>3.85</c:v>
                </c:pt>
                <c:pt idx="17">
                  <c:v>4.9000000000000004</c:v>
                </c:pt>
                <c:pt idx="18">
                  <c:v>3.3</c:v>
                </c:pt>
                <c:pt idx="19">
                  <c:v>3.95</c:v>
                </c:pt>
                <c:pt idx="20">
                  <c:v>3.8250000000000002</c:v>
                </c:pt>
                <c:pt idx="21">
                  <c:v>3.8142857142857141</c:v>
                </c:pt>
                <c:pt idx="22">
                  <c:v>4.0333333333333332</c:v>
                </c:pt>
                <c:pt idx="23">
                  <c:v>4.3</c:v>
                </c:pt>
                <c:pt idx="24">
                  <c:v>3.4</c:v>
                </c:pt>
                <c:pt idx="25">
                  <c:v>4</c:v>
                </c:pt>
                <c:pt idx="26">
                  <c:v>4.2</c:v>
                </c:pt>
                <c:pt idx="27">
                  <c:v>4.4000000000000004</c:v>
                </c:pt>
                <c:pt idx="28">
                  <c:v>4</c:v>
                </c:pt>
                <c:pt idx="29">
                  <c:v>4.0769230769230766</c:v>
                </c:pt>
                <c:pt idx="30">
                  <c:v>4.7</c:v>
                </c:pt>
                <c:pt idx="31">
                  <c:v>3.8</c:v>
                </c:pt>
                <c:pt idx="32">
                  <c:v>4.5999999999999996</c:v>
                </c:pt>
                <c:pt idx="33">
                  <c:v>4.9000000000000004</c:v>
                </c:pt>
                <c:pt idx="34">
                  <c:v>3.7</c:v>
                </c:pt>
                <c:pt idx="35">
                  <c:v>3.85</c:v>
                </c:pt>
                <c:pt idx="36">
                  <c:v>4.2</c:v>
                </c:pt>
                <c:pt idx="37">
                  <c:v>4.9000000000000004</c:v>
                </c:pt>
                <c:pt idx="38">
                  <c:v>2.5</c:v>
                </c:pt>
                <c:pt idx="39">
                  <c:v>3.5</c:v>
                </c:pt>
                <c:pt idx="40">
                  <c:v>3.7</c:v>
                </c:pt>
                <c:pt idx="41">
                  <c:v>4.9000000000000004</c:v>
                </c:pt>
                <c:pt idx="42">
                  <c:v>4.5999999999999996</c:v>
                </c:pt>
                <c:pt idx="43">
                  <c:v>3.8</c:v>
                </c:pt>
                <c:pt idx="44">
                  <c:v>3.7</c:v>
                </c:pt>
                <c:pt idx="45">
                  <c:v>3.7</c:v>
                </c:pt>
                <c:pt idx="46">
                  <c:v>3.7</c:v>
                </c:pt>
                <c:pt idx="47">
                  <c:v>4.6500000000000004</c:v>
                </c:pt>
                <c:pt idx="48">
                  <c:v>3.9</c:v>
                </c:pt>
                <c:pt idx="49">
                  <c:v>4.7</c:v>
                </c:pt>
                <c:pt idx="50">
                  <c:v>4.3</c:v>
                </c:pt>
                <c:pt idx="51">
                  <c:v>4.2</c:v>
                </c:pt>
                <c:pt idx="52">
                  <c:v>3.5</c:v>
                </c:pt>
                <c:pt idx="53">
                  <c:v>4.2</c:v>
                </c:pt>
                <c:pt idx="54">
                  <c:v>3.35</c:v>
                </c:pt>
                <c:pt idx="55">
                  <c:v>2.2571428571428571</c:v>
                </c:pt>
                <c:pt idx="56">
                  <c:v>4</c:v>
                </c:pt>
                <c:pt idx="57">
                  <c:v>3.3</c:v>
                </c:pt>
                <c:pt idx="58">
                  <c:v>2.9322580645161294</c:v>
                </c:pt>
                <c:pt idx="59">
                  <c:v>4.2</c:v>
                </c:pt>
                <c:pt idx="60">
                  <c:v>3.3</c:v>
                </c:pt>
                <c:pt idx="61">
                  <c:v>3.7</c:v>
                </c:pt>
                <c:pt idx="62">
                  <c:v>3.7</c:v>
                </c:pt>
                <c:pt idx="63">
                  <c:v>4</c:v>
                </c:pt>
                <c:pt idx="64">
                  <c:v>4</c:v>
                </c:pt>
                <c:pt idx="65">
                  <c:v>4.5</c:v>
                </c:pt>
                <c:pt idx="66">
                  <c:v>4.2</c:v>
                </c:pt>
                <c:pt idx="67">
                  <c:v>3.6</c:v>
                </c:pt>
                <c:pt idx="68">
                  <c:v>3.8</c:v>
                </c:pt>
                <c:pt idx="69">
                  <c:v>3.02</c:v>
                </c:pt>
                <c:pt idx="70">
                  <c:v>3.8</c:v>
                </c:pt>
                <c:pt idx="71">
                  <c:v>3.6</c:v>
                </c:pt>
                <c:pt idx="72">
                  <c:v>4.0999999999999996</c:v>
                </c:pt>
                <c:pt idx="73">
                  <c:v>3.7</c:v>
                </c:pt>
                <c:pt idx="74">
                  <c:v>3.5</c:v>
                </c:pt>
                <c:pt idx="75">
                  <c:v>1</c:v>
                </c:pt>
                <c:pt idx="76">
                  <c:v>3.6</c:v>
                </c:pt>
                <c:pt idx="77">
                  <c:v>4.2</c:v>
                </c:pt>
                <c:pt idx="78">
                  <c:v>3.9666666666666663</c:v>
                </c:pt>
                <c:pt idx="79">
                  <c:v>3.8499999999999996</c:v>
                </c:pt>
                <c:pt idx="80">
                  <c:v>3.2</c:v>
                </c:pt>
                <c:pt idx="81">
                  <c:v>4.5999999999999996</c:v>
                </c:pt>
                <c:pt idx="82">
                  <c:v>3.7</c:v>
                </c:pt>
                <c:pt idx="83">
                  <c:v>3.4666666666666663</c:v>
                </c:pt>
                <c:pt idx="84">
                  <c:v>3.9</c:v>
                </c:pt>
                <c:pt idx="85">
                  <c:v>4.2</c:v>
                </c:pt>
                <c:pt idx="86">
                  <c:v>4</c:v>
                </c:pt>
                <c:pt idx="87">
                  <c:v>3.7</c:v>
                </c:pt>
                <c:pt idx="88">
                  <c:v>3.8</c:v>
                </c:pt>
                <c:pt idx="89">
                  <c:v>3.7</c:v>
                </c:pt>
                <c:pt idx="90">
                  <c:v>4.166666666666667</c:v>
                </c:pt>
                <c:pt idx="91">
                  <c:v>4.7</c:v>
                </c:pt>
                <c:pt idx="92">
                  <c:v>4.4000000000000004</c:v>
                </c:pt>
                <c:pt idx="93">
                  <c:v>4.9000000000000004</c:v>
                </c:pt>
                <c:pt idx="94">
                  <c:v>4.0999999999999996</c:v>
                </c:pt>
                <c:pt idx="95">
                  <c:v>4.5999999999999996</c:v>
                </c:pt>
                <c:pt idx="96">
                  <c:v>3.5</c:v>
                </c:pt>
                <c:pt idx="97">
                  <c:v>4.4000000000000004</c:v>
                </c:pt>
                <c:pt idx="98">
                  <c:v>3.8374999999999999</c:v>
                </c:pt>
                <c:pt idx="99">
                  <c:v>4</c:v>
                </c:pt>
                <c:pt idx="100">
                  <c:v>4.2250000000000005</c:v>
                </c:pt>
                <c:pt idx="101">
                  <c:v>4.5</c:v>
                </c:pt>
                <c:pt idx="102">
                  <c:v>3.8333333333333335</c:v>
                </c:pt>
                <c:pt idx="103">
                  <c:v>4.0999999999999996</c:v>
                </c:pt>
                <c:pt idx="104">
                  <c:v>3.8</c:v>
                </c:pt>
                <c:pt idx="105">
                  <c:v>2.5999999999999996</c:v>
                </c:pt>
                <c:pt idx="106">
                  <c:v>3.4</c:v>
                </c:pt>
                <c:pt idx="107">
                  <c:v>3.5</c:v>
                </c:pt>
                <c:pt idx="108">
                  <c:v>3.6</c:v>
                </c:pt>
                <c:pt idx="109">
                  <c:v>3.7</c:v>
                </c:pt>
                <c:pt idx="110">
                  <c:v>3.1</c:v>
                </c:pt>
                <c:pt idx="111">
                  <c:v>3.5</c:v>
                </c:pt>
                <c:pt idx="112">
                  <c:v>4.2</c:v>
                </c:pt>
                <c:pt idx="113">
                  <c:v>2.9</c:v>
                </c:pt>
                <c:pt idx="114">
                  <c:v>4.5</c:v>
                </c:pt>
                <c:pt idx="115">
                  <c:v>3.4222222222222221</c:v>
                </c:pt>
                <c:pt idx="116">
                  <c:v>4.2</c:v>
                </c:pt>
                <c:pt idx="117">
                  <c:v>3.5</c:v>
                </c:pt>
                <c:pt idx="118">
                  <c:v>2.8</c:v>
                </c:pt>
                <c:pt idx="119">
                  <c:v>4.2</c:v>
                </c:pt>
                <c:pt idx="120">
                  <c:v>4.5999999999999996</c:v>
                </c:pt>
                <c:pt idx="121">
                  <c:v>3.4899999999999998</c:v>
                </c:pt>
                <c:pt idx="122">
                  <c:v>4.2</c:v>
                </c:pt>
                <c:pt idx="123">
                  <c:v>3.8</c:v>
                </c:pt>
                <c:pt idx="124">
                  <c:v>4.0999999999999996</c:v>
                </c:pt>
                <c:pt idx="125">
                  <c:v>4.7</c:v>
                </c:pt>
                <c:pt idx="126">
                  <c:v>3.8</c:v>
                </c:pt>
                <c:pt idx="127">
                  <c:v>4.2</c:v>
                </c:pt>
                <c:pt idx="128">
                  <c:v>4.0999999999999996</c:v>
                </c:pt>
                <c:pt idx="129">
                  <c:v>3.9</c:v>
                </c:pt>
                <c:pt idx="130">
                  <c:v>3.5</c:v>
                </c:pt>
                <c:pt idx="131">
                  <c:v>4.5</c:v>
                </c:pt>
                <c:pt idx="132">
                  <c:v>3</c:v>
                </c:pt>
                <c:pt idx="133">
                  <c:v>3.8</c:v>
                </c:pt>
                <c:pt idx="134">
                  <c:v>3.95</c:v>
                </c:pt>
                <c:pt idx="135">
                  <c:v>4.2</c:v>
                </c:pt>
                <c:pt idx="136">
                  <c:v>4.5999999999999996</c:v>
                </c:pt>
                <c:pt idx="137">
                  <c:v>3.1</c:v>
                </c:pt>
                <c:pt idx="138">
                  <c:v>3.9</c:v>
                </c:pt>
                <c:pt idx="139">
                  <c:v>4.0999999999999996</c:v>
                </c:pt>
                <c:pt idx="140">
                  <c:v>4.2</c:v>
                </c:pt>
                <c:pt idx="141">
                  <c:v>4.4000000000000004</c:v>
                </c:pt>
                <c:pt idx="142">
                  <c:v>4.4000000000000004</c:v>
                </c:pt>
                <c:pt idx="143">
                  <c:v>3.9499999999999997</c:v>
                </c:pt>
                <c:pt idx="144">
                  <c:v>3.5</c:v>
                </c:pt>
                <c:pt idx="145">
                  <c:v>2.9</c:v>
                </c:pt>
                <c:pt idx="146">
                  <c:v>1</c:v>
                </c:pt>
                <c:pt idx="147">
                  <c:v>4.0999999999999996</c:v>
                </c:pt>
                <c:pt idx="148">
                  <c:v>4.0999999999999996</c:v>
                </c:pt>
                <c:pt idx="149">
                  <c:v>4.5</c:v>
                </c:pt>
                <c:pt idx="150">
                  <c:v>4.3</c:v>
                </c:pt>
                <c:pt idx="151">
                  <c:v>4.0999999999999996</c:v>
                </c:pt>
                <c:pt idx="152">
                  <c:v>3.6</c:v>
                </c:pt>
                <c:pt idx="153">
                  <c:v>3.9666666666666668</c:v>
                </c:pt>
                <c:pt idx="154">
                  <c:v>4.166666666666667</c:v>
                </c:pt>
                <c:pt idx="155">
                  <c:v>3.1</c:v>
                </c:pt>
                <c:pt idx="156">
                  <c:v>4</c:v>
                </c:pt>
                <c:pt idx="157">
                  <c:v>3.8</c:v>
                </c:pt>
                <c:pt idx="158">
                  <c:v>4.4000000000000004</c:v>
                </c:pt>
                <c:pt idx="159">
                  <c:v>3.9</c:v>
                </c:pt>
                <c:pt idx="160">
                  <c:v>1</c:v>
                </c:pt>
                <c:pt idx="161">
                  <c:v>3.15</c:v>
                </c:pt>
                <c:pt idx="162">
                  <c:v>4.0999999999999996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3.8</c:v>
                </c:pt>
                <c:pt idx="168">
                  <c:v>2.3279816513761458</c:v>
                </c:pt>
                <c:pt idx="169">
                  <c:v>4.2</c:v>
                </c:pt>
                <c:pt idx="170">
                  <c:v>3.4</c:v>
                </c:pt>
                <c:pt idx="171">
                  <c:v>3.6</c:v>
                </c:pt>
                <c:pt idx="172">
                  <c:v>3.9</c:v>
                </c:pt>
                <c:pt idx="173">
                  <c:v>4.3</c:v>
                </c:pt>
                <c:pt idx="174">
                  <c:v>2.04</c:v>
                </c:pt>
                <c:pt idx="175">
                  <c:v>3.5333333333333337</c:v>
                </c:pt>
                <c:pt idx="176">
                  <c:v>1</c:v>
                </c:pt>
                <c:pt idx="177">
                  <c:v>2.6352941176470606</c:v>
                </c:pt>
                <c:pt idx="178">
                  <c:v>3.1</c:v>
                </c:pt>
                <c:pt idx="179">
                  <c:v>3.6333333333333329</c:v>
                </c:pt>
                <c:pt idx="180">
                  <c:v>4</c:v>
                </c:pt>
                <c:pt idx="181">
                  <c:v>3.4000000000000004</c:v>
                </c:pt>
                <c:pt idx="182">
                  <c:v>3.3984126984126988</c:v>
                </c:pt>
                <c:pt idx="183">
                  <c:v>4.2</c:v>
                </c:pt>
                <c:pt idx="184">
                  <c:v>1</c:v>
                </c:pt>
                <c:pt idx="185">
                  <c:v>3.5</c:v>
                </c:pt>
                <c:pt idx="186">
                  <c:v>3.6</c:v>
                </c:pt>
                <c:pt idx="187">
                  <c:v>3.4</c:v>
                </c:pt>
                <c:pt idx="188">
                  <c:v>3.4</c:v>
                </c:pt>
                <c:pt idx="189">
                  <c:v>1</c:v>
                </c:pt>
                <c:pt idx="190">
                  <c:v>3.4</c:v>
                </c:pt>
                <c:pt idx="191">
                  <c:v>3.5</c:v>
                </c:pt>
                <c:pt idx="192">
                  <c:v>2.6675925925925932</c:v>
                </c:pt>
                <c:pt idx="193">
                  <c:v>3.4</c:v>
                </c:pt>
                <c:pt idx="194">
                  <c:v>2.75</c:v>
                </c:pt>
                <c:pt idx="195">
                  <c:v>2.6999999999999997</c:v>
                </c:pt>
                <c:pt idx="196">
                  <c:v>3.1</c:v>
                </c:pt>
                <c:pt idx="197">
                  <c:v>2.9</c:v>
                </c:pt>
                <c:pt idx="198">
                  <c:v>4.0999999999999996</c:v>
                </c:pt>
                <c:pt idx="199">
                  <c:v>1</c:v>
                </c:pt>
                <c:pt idx="200">
                  <c:v>2.8666666666666667</c:v>
                </c:pt>
                <c:pt idx="201">
                  <c:v>2.9</c:v>
                </c:pt>
                <c:pt idx="202">
                  <c:v>1.6666666666666667</c:v>
                </c:pt>
                <c:pt idx="203">
                  <c:v>2.9</c:v>
                </c:pt>
                <c:pt idx="204">
                  <c:v>1</c:v>
                </c:pt>
                <c:pt idx="205">
                  <c:v>1</c:v>
                </c:pt>
                <c:pt idx="206">
                  <c:v>4.4000000000000004</c:v>
                </c:pt>
                <c:pt idx="207">
                  <c:v>3.2</c:v>
                </c:pt>
                <c:pt idx="208">
                  <c:v>4.2333333333333334</c:v>
                </c:pt>
                <c:pt idx="209">
                  <c:v>2.2999999999999998</c:v>
                </c:pt>
                <c:pt idx="210">
                  <c:v>3.8</c:v>
                </c:pt>
                <c:pt idx="211">
                  <c:v>4</c:v>
                </c:pt>
                <c:pt idx="212">
                  <c:v>4.0999999999999996</c:v>
                </c:pt>
                <c:pt idx="213">
                  <c:v>3.5</c:v>
                </c:pt>
                <c:pt idx="214">
                  <c:v>3.9777777777777774</c:v>
                </c:pt>
                <c:pt idx="215">
                  <c:v>4.9000000000000004</c:v>
                </c:pt>
                <c:pt idx="216">
                  <c:v>4.5</c:v>
                </c:pt>
                <c:pt idx="217">
                  <c:v>3.6999999999999997</c:v>
                </c:pt>
                <c:pt idx="218">
                  <c:v>4.5</c:v>
                </c:pt>
                <c:pt idx="219">
                  <c:v>4.5999999999999996</c:v>
                </c:pt>
                <c:pt idx="220">
                  <c:v>4.3</c:v>
                </c:pt>
                <c:pt idx="221">
                  <c:v>4.0999999999999996</c:v>
                </c:pt>
                <c:pt idx="222">
                  <c:v>4</c:v>
                </c:pt>
                <c:pt idx="223">
                  <c:v>3.62</c:v>
                </c:pt>
                <c:pt idx="224">
                  <c:v>1</c:v>
                </c:pt>
                <c:pt idx="225">
                  <c:v>3.2</c:v>
                </c:pt>
                <c:pt idx="226">
                  <c:v>2.5333333333333332</c:v>
                </c:pt>
                <c:pt idx="227">
                  <c:v>3.7</c:v>
                </c:pt>
                <c:pt idx="228">
                  <c:v>4.0999999999999996</c:v>
                </c:pt>
                <c:pt idx="229">
                  <c:v>3.9</c:v>
                </c:pt>
                <c:pt idx="230">
                  <c:v>2.7611111111111111</c:v>
                </c:pt>
                <c:pt idx="231">
                  <c:v>4.5</c:v>
                </c:pt>
                <c:pt idx="232">
                  <c:v>2.2999999999999998</c:v>
                </c:pt>
                <c:pt idx="233">
                  <c:v>2.666666666666667</c:v>
                </c:pt>
                <c:pt idx="234">
                  <c:v>1</c:v>
                </c:pt>
                <c:pt idx="235">
                  <c:v>3.1</c:v>
                </c:pt>
                <c:pt idx="236">
                  <c:v>4.8</c:v>
                </c:pt>
                <c:pt idx="237">
                  <c:v>3.1</c:v>
                </c:pt>
                <c:pt idx="238">
                  <c:v>4.3</c:v>
                </c:pt>
                <c:pt idx="239">
                  <c:v>4.3</c:v>
                </c:pt>
                <c:pt idx="240">
                  <c:v>3.2</c:v>
                </c:pt>
                <c:pt idx="241">
                  <c:v>3.4333333333333336</c:v>
                </c:pt>
                <c:pt idx="242">
                  <c:v>4</c:v>
                </c:pt>
                <c:pt idx="243">
                  <c:v>1.9722222222222223</c:v>
                </c:pt>
                <c:pt idx="244">
                  <c:v>4</c:v>
                </c:pt>
                <c:pt idx="245">
                  <c:v>2.8</c:v>
                </c:pt>
                <c:pt idx="246">
                  <c:v>3.5285714285714289</c:v>
                </c:pt>
                <c:pt idx="247">
                  <c:v>3.2</c:v>
                </c:pt>
                <c:pt idx="248">
                  <c:v>3.4</c:v>
                </c:pt>
                <c:pt idx="249">
                  <c:v>2.4235294117647062</c:v>
                </c:pt>
                <c:pt idx="250">
                  <c:v>3.7</c:v>
                </c:pt>
                <c:pt idx="251">
                  <c:v>2.6499999999999995</c:v>
                </c:pt>
                <c:pt idx="252">
                  <c:v>4.5999999999999996</c:v>
                </c:pt>
                <c:pt idx="253">
                  <c:v>2.7</c:v>
                </c:pt>
                <c:pt idx="254">
                  <c:v>3.9666666666666663</c:v>
                </c:pt>
                <c:pt idx="255">
                  <c:v>3.4400000000000004</c:v>
                </c:pt>
                <c:pt idx="256">
                  <c:v>1</c:v>
                </c:pt>
                <c:pt idx="257">
                  <c:v>3.5222222222222221</c:v>
                </c:pt>
                <c:pt idx="258">
                  <c:v>4.6750000000000007</c:v>
                </c:pt>
                <c:pt idx="259">
                  <c:v>4.5999999999999996</c:v>
                </c:pt>
                <c:pt idx="260">
                  <c:v>1</c:v>
                </c:pt>
                <c:pt idx="261">
                  <c:v>3.9</c:v>
                </c:pt>
                <c:pt idx="262">
                  <c:v>4.5999999999999996</c:v>
                </c:pt>
                <c:pt idx="263">
                  <c:v>4.3</c:v>
                </c:pt>
                <c:pt idx="264">
                  <c:v>1</c:v>
                </c:pt>
                <c:pt idx="265">
                  <c:v>4.4000000000000004</c:v>
                </c:pt>
                <c:pt idx="266">
                  <c:v>4.2</c:v>
                </c:pt>
                <c:pt idx="267">
                  <c:v>4.5999999999999996</c:v>
                </c:pt>
                <c:pt idx="268">
                  <c:v>3.9</c:v>
                </c:pt>
                <c:pt idx="269">
                  <c:v>3.6666666666666665</c:v>
                </c:pt>
                <c:pt idx="270">
                  <c:v>3.7</c:v>
                </c:pt>
                <c:pt idx="271">
                  <c:v>4.0999999999999996</c:v>
                </c:pt>
                <c:pt idx="272">
                  <c:v>3.7</c:v>
                </c:pt>
                <c:pt idx="273">
                  <c:v>3.7</c:v>
                </c:pt>
                <c:pt idx="274">
                  <c:v>3.6</c:v>
                </c:pt>
                <c:pt idx="275">
                  <c:v>4.3</c:v>
                </c:pt>
                <c:pt idx="276">
                  <c:v>3.7</c:v>
                </c:pt>
                <c:pt idx="277">
                  <c:v>3.8</c:v>
                </c:pt>
                <c:pt idx="278">
                  <c:v>4.5</c:v>
                </c:pt>
                <c:pt idx="279">
                  <c:v>4</c:v>
                </c:pt>
                <c:pt idx="280">
                  <c:v>4.0999999999999996</c:v>
                </c:pt>
                <c:pt idx="281">
                  <c:v>3.5</c:v>
                </c:pt>
                <c:pt idx="282">
                  <c:v>4.4000000000000004</c:v>
                </c:pt>
                <c:pt idx="283">
                  <c:v>4.4000000000000004</c:v>
                </c:pt>
                <c:pt idx="284">
                  <c:v>4.2</c:v>
                </c:pt>
                <c:pt idx="285">
                  <c:v>4.3666666666666663</c:v>
                </c:pt>
                <c:pt idx="286">
                  <c:v>4.0999999999999996</c:v>
                </c:pt>
                <c:pt idx="287">
                  <c:v>4.0999999999999996</c:v>
                </c:pt>
                <c:pt idx="288">
                  <c:v>3.8</c:v>
                </c:pt>
                <c:pt idx="289">
                  <c:v>3.8</c:v>
                </c:pt>
                <c:pt idx="290">
                  <c:v>4.3</c:v>
                </c:pt>
                <c:pt idx="291">
                  <c:v>4.4000000000000004</c:v>
                </c:pt>
                <c:pt idx="292">
                  <c:v>4.0999999999999996</c:v>
                </c:pt>
                <c:pt idx="293">
                  <c:v>4</c:v>
                </c:pt>
                <c:pt idx="294">
                  <c:v>4.45</c:v>
                </c:pt>
                <c:pt idx="295">
                  <c:v>4.0333333333333341</c:v>
                </c:pt>
                <c:pt idx="296">
                  <c:v>3.8</c:v>
                </c:pt>
                <c:pt idx="297">
                  <c:v>3.85</c:v>
                </c:pt>
                <c:pt idx="298">
                  <c:v>4.5</c:v>
                </c:pt>
                <c:pt idx="299">
                  <c:v>4.0999999999999996</c:v>
                </c:pt>
                <c:pt idx="300">
                  <c:v>3.95</c:v>
                </c:pt>
                <c:pt idx="301">
                  <c:v>3.8</c:v>
                </c:pt>
                <c:pt idx="302">
                  <c:v>4.9000000000000004</c:v>
                </c:pt>
                <c:pt idx="303">
                  <c:v>3.8</c:v>
                </c:pt>
                <c:pt idx="304">
                  <c:v>3.7</c:v>
                </c:pt>
                <c:pt idx="305">
                  <c:v>3.9</c:v>
                </c:pt>
                <c:pt idx="306">
                  <c:v>4.5</c:v>
                </c:pt>
                <c:pt idx="307">
                  <c:v>3.272727272727272</c:v>
                </c:pt>
                <c:pt idx="308">
                  <c:v>3.6</c:v>
                </c:pt>
                <c:pt idx="309">
                  <c:v>4.2</c:v>
                </c:pt>
                <c:pt idx="310">
                  <c:v>3.262790697674419</c:v>
                </c:pt>
                <c:pt idx="311">
                  <c:v>2.4666666666666668</c:v>
                </c:pt>
                <c:pt idx="312">
                  <c:v>3</c:v>
                </c:pt>
                <c:pt idx="313">
                  <c:v>4</c:v>
                </c:pt>
                <c:pt idx="314">
                  <c:v>3.6</c:v>
                </c:pt>
                <c:pt idx="315">
                  <c:v>4</c:v>
                </c:pt>
                <c:pt idx="316">
                  <c:v>2.2000000000000002</c:v>
                </c:pt>
                <c:pt idx="317">
                  <c:v>3.9</c:v>
                </c:pt>
                <c:pt idx="318">
                  <c:v>4</c:v>
                </c:pt>
                <c:pt idx="319">
                  <c:v>4.3</c:v>
                </c:pt>
                <c:pt idx="320">
                  <c:v>3.6</c:v>
                </c:pt>
                <c:pt idx="321">
                  <c:v>3.9</c:v>
                </c:pt>
                <c:pt idx="322">
                  <c:v>4.3</c:v>
                </c:pt>
                <c:pt idx="323">
                  <c:v>1</c:v>
                </c:pt>
                <c:pt idx="324">
                  <c:v>3.55</c:v>
                </c:pt>
                <c:pt idx="325">
                  <c:v>4.4000000000000004</c:v>
                </c:pt>
                <c:pt idx="326">
                  <c:v>4</c:v>
                </c:pt>
                <c:pt idx="327">
                  <c:v>3.5333333333333337</c:v>
                </c:pt>
                <c:pt idx="328">
                  <c:v>4.0999999999999996</c:v>
                </c:pt>
                <c:pt idx="329">
                  <c:v>3.8666666666666667</c:v>
                </c:pt>
                <c:pt idx="330">
                  <c:v>3.4</c:v>
                </c:pt>
                <c:pt idx="331">
                  <c:v>3.0481605351170562</c:v>
                </c:pt>
                <c:pt idx="332">
                  <c:v>4.5999999999999996</c:v>
                </c:pt>
                <c:pt idx="333">
                  <c:v>3.9</c:v>
                </c:pt>
                <c:pt idx="334">
                  <c:v>3.6</c:v>
                </c:pt>
                <c:pt idx="335">
                  <c:v>3.7</c:v>
                </c:pt>
                <c:pt idx="336">
                  <c:v>4</c:v>
                </c:pt>
                <c:pt idx="337">
                  <c:v>4.0999999999999996</c:v>
                </c:pt>
                <c:pt idx="338">
                  <c:v>3.6</c:v>
                </c:pt>
                <c:pt idx="339">
                  <c:v>3.7</c:v>
                </c:pt>
                <c:pt idx="340">
                  <c:v>3.8</c:v>
                </c:pt>
                <c:pt idx="341">
                  <c:v>3.1</c:v>
                </c:pt>
                <c:pt idx="342">
                  <c:v>4.2</c:v>
                </c:pt>
                <c:pt idx="343">
                  <c:v>3.7</c:v>
                </c:pt>
                <c:pt idx="344">
                  <c:v>3.1937500000000001</c:v>
                </c:pt>
                <c:pt idx="345">
                  <c:v>4.4000000000000004</c:v>
                </c:pt>
                <c:pt idx="346">
                  <c:v>4.166666666666667</c:v>
                </c:pt>
                <c:pt idx="347">
                  <c:v>2.2000000000000002</c:v>
                </c:pt>
                <c:pt idx="348">
                  <c:v>4.0999999999999996</c:v>
                </c:pt>
                <c:pt idx="349">
                  <c:v>4.0999999999999996</c:v>
                </c:pt>
                <c:pt idx="350">
                  <c:v>4</c:v>
                </c:pt>
                <c:pt idx="351">
                  <c:v>3.9</c:v>
                </c:pt>
                <c:pt idx="352">
                  <c:v>2.8333333333333335</c:v>
                </c:pt>
                <c:pt idx="353">
                  <c:v>4</c:v>
                </c:pt>
                <c:pt idx="354">
                  <c:v>3.7</c:v>
                </c:pt>
                <c:pt idx="355">
                  <c:v>4.55</c:v>
                </c:pt>
                <c:pt idx="356">
                  <c:v>3.9</c:v>
                </c:pt>
                <c:pt idx="357">
                  <c:v>4.5</c:v>
                </c:pt>
                <c:pt idx="358">
                  <c:v>3.2666666666666662</c:v>
                </c:pt>
                <c:pt idx="359">
                  <c:v>4</c:v>
                </c:pt>
                <c:pt idx="360">
                  <c:v>3.2</c:v>
                </c:pt>
                <c:pt idx="361">
                  <c:v>3.2999999999999994</c:v>
                </c:pt>
                <c:pt idx="362">
                  <c:v>3.7</c:v>
                </c:pt>
                <c:pt idx="363">
                  <c:v>3.8</c:v>
                </c:pt>
                <c:pt idx="364">
                  <c:v>2.9</c:v>
                </c:pt>
                <c:pt idx="365">
                  <c:v>3.3</c:v>
                </c:pt>
                <c:pt idx="366">
                  <c:v>4</c:v>
                </c:pt>
                <c:pt idx="367">
                  <c:v>3.8</c:v>
                </c:pt>
                <c:pt idx="368">
                  <c:v>3.4</c:v>
                </c:pt>
                <c:pt idx="369">
                  <c:v>4.2</c:v>
                </c:pt>
                <c:pt idx="370">
                  <c:v>3.6416666666666671</c:v>
                </c:pt>
                <c:pt idx="371">
                  <c:v>2.9750000000000001</c:v>
                </c:pt>
                <c:pt idx="372">
                  <c:v>4.1999999999999993</c:v>
                </c:pt>
                <c:pt idx="373">
                  <c:v>3.6</c:v>
                </c:pt>
                <c:pt idx="374">
                  <c:v>4.4000000000000004</c:v>
                </c:pt>
                <c:pt idx="375">
                  <c:v>3.6</c:v>
                </c:pt>
                <c:pt idx="376">
                  <c:v>3.9499999999999997</c:v>
                </c:pt>
                <c:pt idx="377">
                  <c:v>2.35</c:v>
                </c:pt>
                <c:pt idx="378">
                  <c:v>4.08</c:v>
                </c:pt>
                <c:pt idx="379">
                  <c:v>4.4000000000000004</c:v>
                </c:pt>
                <c:pt idx="380">
                  <c:v>3.6</c:v>
                </c:pt>
                <c:pt idx="381">
                  <c:v>4.2</c:v>
                </c:pt>
                <c:pt idx="382">
                  <c:v>3.7</c:v>
                </c:pt>
                <c:pt idx="383">
                  <c:v>4</c:v>
                </c:pt>
                <c:pt idx="384">
                  <c:v>4.7</c:v>
                </c:pt>
                <c:pt idx="385">
                  <c:v>3.45</c:v>
                </c:pt>
                <c:pt idx="386">
                  <c:v>4.0999999999999996</c:v>
                </c:pt>
                <c:pt idx="387">
                  <c:v>4</c:v>
                </c:pt>
                <c:pt idx="388">
                  <c:v>3.7</c:v>
                </c:pt>
                <c:pt idx="389">
                  <c:v>3.6</c:v>
                </c:pt>
                <c:pt idx="390">
                  <c:v>4.2</c:v>
                </c:pt>
                <c:pt idx="391">
                  <c:v>4</c:v>
                </c:pt>
                <c:pt idx="392">
                  <c:v>3.8</c:v>
                </c:pt>
                <c:pt idx="393">
                  <c:v>3.5444444444444447</c:v>
                </c:pt>
                <c:pt idx="394">
                  <c:v>3.65</c:v>
                </c:pt>
                <c:pt idx="395">
                  <c:v>3.7</c:v>
                </c:pt>
                <c:pt idx="396">
                  <c:v>3.7</c:v>
                </c:pt>
                <c:pt idx="397">
                  <c:v>4</c:v>
                </c:pt>
                <c:pt idx="398">
                  <c:v>4.4000000000000004</c:v>
                </c:pt>
                <c:pt idx="399">
                  <c:v>3.5166666666666657</c:v>
                </c:pt>
                <c:pt idx="400">
                  <c:v>3.8</c:v>
                </c:pt>
                <c:pt idx="401">
                  <c:v>2.8</c:v>
                </c:pt>
                <c:pt idx="402">
                  <c:v>1</c:v>
                </c:pt>
                <c:pt idx="403">
                  <c:v>3.8</c:v>
                </c:pt>
                <c:pt idx="404">
                  <c:v>3.7</c:v>
                </c:pt>
                <c:pt idx="405">
                  <c:v>3.2</c:v>
                </c:pt>
                <c:pt idx="406">
                  <c:v>3.5999999999999996</c:v>
                </c:pt>
                <c:pt idx="407">
                  <c:v>4.0999999999999996</c:v>
                </c:pt>
                <c:pt idx="408">
                  <c:v>4.25</c:v>
                </c:pt>
                <c:pt idx="409">
                  <c:v>3.9499999999999997</c:v>
                </c:pt>
                <c:pt idx="410">
                  <c:v>3.9</c:v>
                </c:pt>
                <c:pt idx="411">
                  <c:v>3.8000000000000003</c:v>
                </c:pt>
                <c:pt idx="412">
                  <c:v>3.4</c:v>
                </c:pt>
                <c:pt idx="413">
                  <c:v>3.95</c:v>
                </c:pt>
                <c:pt idx="414">
                  <c:v>1</c:v>
                </c:pt>
                <c:pt idx="415">
                  <c:v>4</c:v>
                </c:pt>
                <c:pt idx="416">
                  <c:v>3.8</c:v>
                </c:pt>
                <c:pt idx="417">
                  <c:v>3.7</c:v>
                </c:pt>
                <c:pt idx="418">
                  <c:v>3</c:v>
                </c:pt>
                <c:pt idx="419">
                  <c:v>3.6666666666666665</c:v>
                </c:pt>
                <c:pt idx="420">
                  <c:v>4.4000000000000004</c:v>
                </c:pt>
                <c:pt idx="421">
                  <c:v>3.5333333333333337</c:v>
                </c:pt>
                <c:pt idx="422">
                  <c:v>3.9</c:v>
                </c:pt>
                <c:pt idx="423">
                  <c:v>3.65</c:v>
                </c:pt>
                <c:pt idx="424">
                  <c:v>4.5999999999999996</c:v>
                </c:pt>
                <c:pt idx="425">
                  <c:v>4.1499999999999995</c:v>
                </c:pt>
                <c:pt idx="426">
                  <c:v>3.5</c:v>
                </c:pt>
                <c:pt idx="427">
                  <c:v>3.9</c:v>
                </c:pt>
                <c:pt idx="428">
                  <c:v>4.3</c:v>
                </c:pt>
                <c:pt idx="429">
                  <c:v>4.0999999999999996</c:v>
                </c:pt>
                <c:pt idx="430">
                  <c:v>3.6</c:v>
                </c:pt>
                <c:pt idx="431">
                  <c:v>4.0999999999999996</c:v>
                </c:pt>
                <c:pt idx="432">
                  <c:v>3.9249999999999998</c:v>
                </c:pt>
                <c:pt idx="433">
                  <c:v>4.0999999999999996</c:v>
                </c:pt>
                <c:pt idx="434">
                  <c:v>3.9</c:v>
                </c:pt>
                <c:pt idx="435">
                  <c:v>4.2</c:v>
                </c:pt>
                <c:pt idx="436">
                  <c:v>3.4333333333333336</c:v>
                </c:pt>
                <c:pt idx="437">
                  <c:v>4.0999999999999996</c:v>
                </c:pt>
                <c:pt idx="438">
                  <c:v>4.0999999999999996</c:v>
                </c:pt>
                <c:pt idx="439">
                  <c:v>3.9</c:v>
                </c:pt>
                <c:pt idx="440">
                  <c:v>3.3</c:v>
                </c:pt>
                <c:pt idx="441">
                  <c:v>4.0999999999999996</c:v>
                </c:pt>
                <c:pt idx="442">
                  <c:v>3.4</c:v>
                </c:pt>
                <c:pt idx="443">
                  <c:v>3.6</c:v>
                </c:pt>
                <c:pt idx="444">
                  <c:v>3.7</c:v>
                </c:pt>
                <c:pt idx="445">
                  <c:v>3.9</c:v>
                </c:pt>
                <c:pt idx="446">
                  <c:v>2.6</c:v>
                </c:pt>
                <c:pt idx="447">
                  <c:v>4.3</c:v>
                </c:pt>
                <c:pt idx="448">
                  <c:v>4</c:v>
                </c:pt>
                <c:pt idx="449">
                  <c:v>3.6</c:v>
                </c:pt>
                <c:pt idx="450">
                  <c:v>4.5</c:v>
                </c:pt>
                <c:pt idx="451">
                  <c:v>3.8</c:v>
                </c:pt>
                <c:pt idx="452">
                  <c:v>4.0999999999999996</c:v>
                </c:pt>
                <c:pt idx="453">
                  <c:v>2.6</c:v>
                </c:pt>
                <c:pt idx="454">
                  <c:v>4.3</c:v>
                </c:pt>
                <c:pt idx="455">
                  <c:v>1</c:v>
                </c:pt>
                <c:pt idx="456">
                  <c:v>4.3</c:v>
                </c:pt>
                <c:pt idx="457">
                  <c:v>3.8</c:v>
                </c:pt>
                <c:pt idx="458">
                  <c:v>3.8</c:v>
                </c:pt>
                <c:pt idx="459">
                  <c:v>4.2</c:v>
                </c:pt>
                <c:pt idx="460">
                  <c:v>3.2</c:v>
                </c:pt>
                <c:pt idx="461">
                  <c:v>1</c:v>
                </c:pt>
                <c:pt idx="462">
                  <c:v>4</c:v>
                </c:pt>
                <c:pt idx="463">
                  <c:v>3.4874999999999998</c:v>
                </c:pt>
                <c:pt idx="464">
                  <c:v>3.35</c:v>
                </c:pt>
                <c:pt idx="465">
                  <c:v>3.2</c:v>
                </c:pt>
                <c:pt idx="466">
                  <c:v>2.3000000000000003</c:v>
                </c:pt>
                <c:pt idx="467">
                  <c:v>3.7</c:v>
                </c:pt>
                <c:pt idx="468">
                  <c:v>3.7</c:v>
                </c:pt>
                <c:pt idx="469">
                  <c:v>3.05</c:v>
                </c:pt>
                <c:pt idx="470">
                  <c:v>3.9</c:v>
                </c:pt>
                <c:pt idx="471">
                  <c:v>2.8</c:v>
                </c:pt>
                <c:pt idx="472">
                  <c:v>3.6</c:v>
                </c:pt>
                <c:pt idx="473">
                  <c:v>3.5</c:v>
                </c:pt>
                <c:pt idx="474">
                  <c:v>4.0999999999999996</c:v>
                </c:pt>
                <c:pt idx="475">
                  <c:v>4.4000000000000004</c:v>
                </c:pt>
                <c:pt idx="476">
                  <c:v>3.5</c:v>
                </c:pt>
                <c:pt idx="477">
                  <c:v>4</c:v>
                </c:pt>
                <c:pt idx="478">
                  <c:v>3.8</c:v>
                </c:pt>
                <c:pt idx="479">
                  <c:v>4.3</c:v>
                </c:pt>
                <c:pt idx="480">
                  <c:v>3.5</c:v>
                </c:pt>
                <c:pt idx="481">
                  <c:v>3.2</c:v>
                </c:pt>
                <c:pt idx="482">
                  <c:v>4</c:v>
                </c:pt>
                <c:pt idx="483">
                  <c:v>3.2</c:v>
                </c:pt>
                <c:pt idx="484">
                  <c:v>4.5</c:v>
                </c:pt>
                <c:pt idx="485">
                  <c:v>3.4749999999999992</c:v>
                </c:pt>
                <c:pt idx="486">
                  <c:v>3.6</c:v>
                </c:pt>
                <c:pt idx="487">
                  <c:v>1</c:v>
                </c:pt>
                <c:pt idx="488">
                  <c:v>4.3</c:v>
                </c:pt>
                <c:pt idx="489">
                  <c:v>4.7</c:v>
                </c:pt>
                <c:pt idx="490">
                  <c:v>4.3</c:v>
                </c:pt>
                <c:pt idx="491">
                  <c:v>3.8</c:v>
                </c:pt>
                <c:pt idx="492">
                  <c:v>4.3</c:v>
                </c:pt>
                <c:pt idx="493">
                  <c:v>3.5</c:v>
                </c:pt>
                <c:pt idx="494">
                  <c:v>4.4000000000000004</c:v>
                </c:pt>
                <c:pt idx="495">
                  <c:v>2.4093220338983037</c:v>
                </c:pt>
                <c:pt idx="496">
                  <c:v>3.625</c:v>
                </c:pt>
                <c:pt idx="497">
                  <c:v>3.9</c:v>
                </c:pt>
                <c:pt idx="498">
                  <c:v>3.7600000000000002</c:v>
                </c:pt>
                <c:pt idx="499">
                  <c:v>3.3</c:v>
                </c:pt>
                <c:pt idx="500">
                  <c:v>2.15</c:v>
                </c:pt>
                <c:pt idx="501">
                  <c:v>3.35</c:v>
                </c:pt>
                <c:pt idx="502">
                  <c:v>3</c:v>
                </c:pt>
                <c:pt idx="503">
                  <c:v>2.8</c:v>
                </c:pt>
                <c:pt idx="504">
                  <c:v>3.2</c:v>
                </c:pt>
                <c:pt idx="505">
                  <c:v>3.9</c:v>
                </c:pt>
                <c:pt idx="506">
                  <c:v>3</c:v>
                </c:pt>
                <c:pt idx="507">
                  <c:v>3.7000000000000006</c:v>
                </c:pt>
                <c:pt idx="508">
                  <c:v>3.1</c:v>
                </c:pt>
                <c:pt idx="509">
                  <c:v>2.8</c:v>
                </c:pt>
                <c:pt idx="510">
                  <c:v>3.0166666666666671</c:v>
                </c:pt>
                <c:pt idx="511">
                  <c:v>4.0999999999999996</c:v>
                </c:pt>
                <c:pt idx="512">
                  <c:v>3.7</c:v>
                </c:pt>
                <c:pt idx="513">
                  <c:v>3.4</c:v>
                </c:pt>
                <c:pt idx="514">
                  <c:v>3.2</c:v>
                </c:pt>
                <c:pt idx="515">
                  <c:v>4.75</c:v>
                </c:pt>
                <c:pt idx="516">
                  <c:v>2.3771186440677967</c:v>
                </c:pt>
                <c:pt idx="517">
                  <c:v>1.95</c:v>
                </c:pt>
                <c:pt idx="518">
                  <c:v>3.3</c:v>
                </c:pt>
                <c:pt idx="519">
                  <c:v>2.0166666666666671</c:v>
                </c:pt>
                <c:pt idx="520">
                  <c:v>3.4</c:v>
                </c:pt>
                <c:pt idx="521">
                  <c:v>2.4</c:v>
                </c:pt>
                <c:pt idx="522">
                  <c:v>1</c:v>
                </c:pt>
                <c:pt idx="523">
                  <c:v>2.8</c:v>
                </c:pt>
                <c:pt idx="524">
                  <c:v>1</c:v>
                </c:pt>
                <c:pt idx="525">
                  <c:v>1</c:v>
                </c:pt>
                <c:pt idx="526">
                  <c:v>3.1</c:v>
                </c:pt>
                <c:pt idx="527">
                  <c:v>3.9000000000000004</c:v>
                </c:pt>
                <c:pt idx="528">
                  <c:v>3.0666666666666664</c:v>
                </c:pt>
                <c:pt idx="529">
                  <c:v>3.65</c:v>
                </c:pt>
                <c:pt idx="530">
                  <c:v>4.2</c:v>
                </c:pt>
                <c:pt idx="531">
                  <c:v>3.4</c:v>
                </c:pt>
                <c:pt idx="532">
                  <c:v>3.5</c:v>
                </c:pt>
                <c:pt idx="533">
                  <c:v>4</c:v>
                </c:pt>
                <c:pt idx="534">
                  <c:v>4.5</c:v>
                </c:pt>
                <c:pt idx="535">
                  <c:v>3.5000000000000004</c:v>
                </c:pt>
                <c:pt idx="536">
                  <c:v>3.5</c:v>
                </c:pt>
                <c:pt idx="537">
                  <c:v>3.6</c:v>
                </c:pt>
                <c:pt idx="538">
                  <c:v>1</c:v>
                </c:pt>
                <c:pt idx="539">
                  <c:v>3.7</c:v>
                </c:pt>
                <c:pt idx="540">
                  <c:v>3</c:v>
                </c:pt>
                <c:pt idx="541">
                  <c:v>3</c:v>
                </c:pt>
                <c:pt idx="542">
                  <c:v>1</c:v>
                </c:pt>
                <c:pt idx="543">
                  <c:v>3.3000000000000003</c:v>
                </c:pt>
                <c:pt idx="544">
                  <c:v>2.3636363636363638</c:v>
                </c:pt>
                <c:pt idx="545">
                  <c:v>3.7</c:v>
                </c:pt>
                <c:pt idx="546">
                  <c:v>1</c:v>
                </c:pt>
                <c:pt idx="547">
                  <c:v>2.2730769230769226</c:v>
                </c:pt>
                <c:pt idx="548">
                  <c:v>3.7</c:v>
                </c:pt>
                <c:pt idx="549">
                  <c:v>3.6</c:v>
                </c:pt>
                <c:pt idx="550">
                  <c:v>3.4</c:v>
                </c:pt>
                <c:pt idx="551">
                  <c:v>2.7</c:v>
                </c:pt>
                <c:pt idx="552">
                  <c:v>2.16</c:v>
                </c:pt>
                <c:pt idx="553">
                  <c:v>4.0333333333333332</c:v>
                </c:pt>
                <c:pt idx="554">
                  <c:v>1</c:v>
                </c:pt>
                <c:pt idx="555">
                  <c:v>2.7250000000000001</c:v>
                </c:pt>
                <c:pt idx="556">
                  <c:v>3.2</c:v>
                </c:pt>
                <c:pt idx="557">
                  <c:v>3.2</c:v>
                </c:pt>
                <c:pt idx="558">
                  <c:v>3.6</c:v>
                </c:pt>
                <c:pt idx="559">
                  <c:v>3.8</c:v>
                </c:pt>
                <c:pt idx="560">
                  <c:v>3</c:v>
                </c:pt>
                <c:pt idx="561">
                  <c:v>2.6</c:v>
                </c:pt>
                <c:pt idx="562">
                  <c:v>2.6875</c:v>
                </c:pt>
                <c:pt idx="563">
                  <c:v>3.2666666666666671</c:v>
                </c:pt>
                <c:pt idx="564">
                  <c:v>1</c:v>
                </c:pt>
                <c:pt idx="565">
                  <c:v>2.8</c:v>
                </c:pt>
                <c:pt idx="566">
                  <c:v>1.7</c:v>
                </c:pt>
                <c:pt idx="567">
                  <c:v>2</c:v>
                </c:pt>
                <c:pt idx="568">
                  <c:v>3.1</c:v>
                </c:pt>
                <c:pt idx="569">
                  <c:v>2.2999999999999998</c:v>
                </c:pt>
                <c:pt idx="570">
                  <c:v>3.35</c:v>
                </c:pt>
                <c:pt idx="571">
                  <c:v>3.5</c:v>
                </c:pt>
                <c:pt idx="572">
                  <c:v>4.5999999999999996</c:v>
                </c:pt>
                <c:pt idx="573">
                  <c:v>3.4</c:v>
                </c:pt>
                <c:pt idx="574">
                  <c:v>4.05</c:v>
                </c:pt>
                <c:pt idx="575">
                  <c:v>3.9</c:v>
                </c:pt>
                <c:pt idx="576">
                  <c:v>2.8333333333333335</c:v>
                </c:pt>
                <c:pt idx="577">
                  <c:v>4.2</c:v>
                </c:pt>
                <c:pt idx="578">
                  <c:v>3.5</c:v>
                </c:pt>
                <c:pt idx="579">
                  <c:v>3.6</c:v>
                </c:pt>
                <c:pt idx="580">
                  <c:v>2.0545454545454542</c:v>
                </c:pt>
                <c:pt idx="581">
                  <c:v>1.9749999999999999</c:v>
                </c:pt>
                <c:pt idx="582">
                  <c:v>2.4</c:v>
                </c:pt>
                <c:pt idx="583">
                  <c:v>4.5999999999999996</c:v>
                </c:pt>
                <c:pt idx="584">
                  <c:v>1.9</c:v>
                </c:pt>
                <c:pt idx="585">
                  <c:v>4.2</c:v>
                </c:pt>
                <c:pt idx="586">
                  <c:v>3.3686274509803913</c:v>
                </c:pt>
                <c:pt idx="587">
                  <c:v>3.5499999999999994</c:v>
                </c:pt>
                <c:pt idx="588">
                  <c:v>3.9</c:v>
                </c:pt>
                <c:pt idx="589">
                  <c:v>4</c:v>
                </c:pt>
                <c:pt idx="590">
                  <c:v>4.4000000000000004</c:v>
                </c:pt>
                <c:pt idx="591">
                  <c:v>3.9</c:v>
                </c:pt>
                <c:pt idx="592">
                  <c:v>3.75</c:v>
                </c:pt>
                <c:pt idx="593">
                  <c:v>3.05</c:v>
                </c:pt>
                <c:pt idx="594">
                  <c:v>4.1000000000000005</c:v>
                </c:pt>
                <c:pt idx="595">
                  <c:v>4.4000000000000004</c:v>
                </c:pt>
                <c:pt idx="596">
                  <c:v>3.3499999999999996</c:v>
                </c:pt>
                <c:pt idx="597">
                  <c:v>3.3</c:v>
                </c:pt>
                <c:pt idx="598">
                  <c:v>3.8</c:v>
                </c:pt>
                <c:pt idx="599">
                  <c:v>3.7</c:v>
                </c:pt>
                <c:pt idx="600">
                  <c:v>3.8</c:v>
                </c:pt>
                <c:pt idx="601">
                  <c:v>3.7</c:v>
                </c:pt>
                <c:pt idx="602">
                  <c:v>3.4</c:v>
                </c:pt>
                <c:pt idx="603">
                  <c:v>3.8</c:v>
                </c:pt>
                <c:pt idx="604">
                  <c:v>3</c:v>
                </c:pt>
                <c:pt idx="605">
                  <c:v>3.95</c:v>
                </c:pt>
                <c:pt idx="606">
                  <c:v>4.2</c:v>
                </c:pt>
                <c:pt idx="607">
                  <c:v>3.9</c:v>
                </c:pt>
                <c:pt idx="608">
                  <c:v>3.2</c:v>
                </c:pt>
                <c:pt idx="609">
                  <c:v>3.3</c:v>
                </c:pt>
                <c:pt idx="610">
                  <c:v>3.6</c:v>
                </c:pt>
                <c:pt idx="611">
                  <c:v>3.9</c:v>
                </c:pt>
                <c:pt idx="612">
                  <c:v>4.3</c:v>
                </c:pt>
                <c:pt idx="613">
                  <c:v>3.7</c:v>
                </c:pt>
                <c:pt idx="614">
                  <c:v>4.3</c:v>
                </c:pt>
                <c:pt idx="615">
                  <c:v>2.4</c:v>
                </c:pt>
                <c:pt idx="616">
                  <c:v>3.5999999999999996</c:v>
                </c:pt>
                <c:pt idx="617">
                  <c:v>3.6</c:v>
                </c:pt>
                <c:pt idx="618">
                  <c:v>3.6</c:v>
                </c:pt>
                <c:pt idx="619">
                  <c:v>4.5</c:v>
                </c:pt>
                <c:pt idx="620">
                  <c:v>4</c:v>
                </c:pt>
                <c:pt idx="621">
                  <c:v>4.8</c:v>
                </c:pt>
                <c:pt idx="622">
                  <c:v>3.4</c:v>
                </c:pt>
                <c:pt idx="623">
                  <c:v>3.6142857142857152</c:v>
                </c:pt>
                <c:pt idx="624">
                  <c:v>3.9200000000000004</c:v>
                </c:pt>
                <c:pt idx="625">
                  <c:v>4.1499999999999995</c:v>
                </c:pt>
                <c:pt idx="626">
                  <c:v>4.0999999999999996</c:v>
                </c:pt>
                <c:pt idx="627">
                  <c:v>3.9</c:v>
                </c:pt>
                <c:pt idx="628">
                  <c:v>3.7666666666666671</c:v>
                </c:pt>
                <c:pt idx="629">
                  <c:v>3.9</c:v>
                </c:pt>
                <c:pt idx="630">
                  <c:v>3.8</c:v>
                </c:pt>
                <c:pt idx="631">
                  <c:v>3.6</c:v>
                </c:pt>
                <c:pt idx="632">
                  <c:v>4.7</c:v>
                </c:pt>
                <c:pt idx="633">
                  <c:v>4</c:v>
                </c:pt>
                <c:pt idx="634">
                  <c:v>3.6</c:v>
                </c:pt>
                <c:pt idx="635">
                  <c:v>3.6500000000000004</c:v>
                </c:pt>
                <c:pt idx="636">
                  <c:v>4.2</c:v>
                </c:pt>
                <c:pt idx="637">
                  <c:v>3.5</c:v>
                </c:pt>
                <c:pt idx="638">
                  <c:v>4.2</c:v>
                </c:pt>
                <c:pt idx="639">
                  <c:v>3.8</c:v>
                </c:pt>
                <c:pt idx="640">
                  <c:v>3.4</c:v>
                </c:pt>
                <c:pt idx="641">
                  <c:v>3.5</c:v>
                </c:pt>
                <c:pt idx="642">
                  <c:v>4.2</c:v>
                </c:pt>
                <c:pt idx="643">
                  <c:v>3.5</c:v>
                </c:pt>
                <c:pt idx="644">
                  <c:v>3.9</c:v>
                </c:pt>
                <c:pt idx="645">
                  <c:v>3.7</c:v>
                </c:pt>
                <c:pt idx="646">
                  <c:v>4.3</c:v>
                </c:pt>
                <c:pt idx="647">
                  <c:v>4.4000000000000004</c:v>
                </c:pt>
                <c:pt idx="648">
                  <c:v>3.4</c:v>
                </c:pt>
                <c:pt idx="649">
                  <c:v>4.5</c:v>
                </c:pt>
                <c:pt idx="650">
                  <c:v>3.65</c:v>
                </c:pt>
                <c:pt idx="651">
                  <c:v>3.6</c:v>
                </c:pt>
                <c:pt idx="652">
                  <c:v>1</c:v>
                </c:pt>
                <c:pt idx="653">
                  <c:v>4.2</c:v>
                </c:pt>
                <c:pt idx="654">
                  <c:v>3.4</c:v>
                </c:pt>
                <c:pt idx="655">
                  <c:v>4.3</c:v>
                </c:pt>
                <c:pt idx="656">
                  <c:v>3</c:v>
                </c:pt>
                <c:pt idx="657">
                  <c:v>3.8</c:v>
                </c:pt>
                <c:pt idx="658">
                  <c:v>3.1857142857142855</c:v>
                </c:pt>
                <c:pt idx="659">
                  <c:v>3.2</c:v>
                </c:pt>
                <c:pt idx="660">
                  <c:v>1</c:v>
                </c:pt>
                <c:pt idx="661">
                  <c:v>3.1</c:v>
                </c:pt>
                <c:pt idx="662">
                  <c:v>4.0999999999999996</c:v>
                </c:pt>
                <c:pt idx="663">
                  <c:v>3.8</c:v>
                </c:pt>
                <c:pt idx="664">
                  <c:v>3.4</c:v>
                </c:pt>
                <c:pt idx="665">
                  <c:v>3.8499999999999996</c:v>
                </c:pt>
                <c:pt idx="666">
                  <c:v>3.9000000000000004</c:v>
                </c:pt>
                <c:pt idx="667">
                  <c:v>4.0999999999999996</c:v>
                </c:pt>
                <c:pt idx="668">
                  <c:v>2.6</c:v>
                </c:pt>
                <c:pt idx="669">
                  <c:v>4</c:v>
                </c:pt>
                <c:pt idx="670">
                  <c:v>3.2666666666666671</c:v>
                </c:pt>
                <c:pt idx="671">
                  <c:v>3.8</c:v>
                </c:pt>
                <c:pt idx="672">
                  <c:v>4</c:v>
                </c:pt>
                <c:pt idx="673">
                  <c:v>3.8</c:v>
                </c:pt>
                <c:pt idx="674">
                  <c:v>2.6</c:v>
                </c:pt>
                <c:pt idx="675">
                  <c:v>3.6</c:v>
                </c:pt>
                <c:pt idx="676">
                  <c:v>3.9</c:v>
                </c:pt>
                <c:pt idx="677">
                  <c:v>3.4</c:v>
                </c:pt>
                <c:pt idx="678">
                  <c:v>3.8</c:v>
                </c:pt>
                <c:pt idx="679">
                  <c:v>4.5</c:v>
                </c:pt>
                <c:pt idx="680">
                  <c:v>3.75</c:v>
                </c:pt>
                <c:pt idx="681">
                  <c:v>4.9000000000000004</c:v>
                </c:pt>
                <c:pt idx="682">
                  <c:v>3.5384615384615379</c:v>
                </c:pt>
                <c:pt idx="683">
                  <c:v>4.0999999999999996</c:v>
                </c:pt>
                <c:pt idx="684">
                  <c:v>3.3</c:v>
                </c:pt>
                <c:pt idx="685">
                  <c:v>4.7</c:v>
                </c:pt>
                <c:pt idx="686">
                  <c:v>4.0999999999999996</c:v>
                </c:pt>
                <c:pt idx="687">
                  <c:v>1</c:v>
                </c:pt>
                <c:pt idx="688">
                  <c:v>3.8</c:v>
                </c:pt>
                <c:pt idx="689">
                  <c:v>4.0999999999999996</c:v>
                </c:pt>
                <c:pt idx="690">
                  <c:v>3.4</c:v>
                </c:pt>
                <c:pt idx="691">
                  <c:v>3.6166666666666671</c:v>
                </c:pt>
                <c:pt idx="692">
                  <c:v>3.5</c:v>
                </c:pt>
                <c:pt idx="693">
                  <c:v>4</c:v>
                </c:pt>
                <c:pt idx="694">
                  <c:v>3.8</c:v>
                </c:pt>
                <c:pt idx="695">
                  <c:v>2.8</c:v>
                </c:pt>
                <c:pt idx="696">
                  <c:v>4</c:v>
                </c:pt>
                <c:pt idx="697">
                  <c:v>4.4000000000000004</c:v>
                </c:pt>
                <c:pt idx="698">
                  <c:v>4.5999999999999996</c:v>
                </c:pt>
                <c:pt idx="699">
                  <c:v>4</c:v>
                </c:pt>
                <c:pt idx="700">
                  <c:v>4.2</c:v>
                </c:pt>
                <c:pt idx="701">
                  <c:v>3.6</c:v>
                </c:pt>
                <c:pt idx="702">
                  <c:v>4.5</c:v>
                </c:pt>
                <c:pt idx="703">
                  <c:v>1</c:v>
                </c:pt>
                <c:pt idx="704">
                  <c:v>4</c:v>
                </c:pt>
                <c:pt idx="705">
                  <c:v>4.5999999999999996</c:v>
                </c:pt>
                <c:pt idx="706">
                  <c:v>3.9</c:v>
                </c:pt>
                <c:pt idx="707">
                  <c:v>3.7</c:v>
                </c:pt>
                <c:pt idx="708">
                  <c:v>4</c:v>
                </c:pt>
                <c:pt idx="709">
                  <c:v>4.0999999999999996</c:v>
                </c:pt>
                <c:pt idx="710">
                  <c:v>3.5</c:v>
                </c:pt>
                <c:pt idx="711">
                  <c:v>3.1</c:v>
                </c:pt>
                <c:pt idx="712">
                  <c:v>3.6</c:v>
                </c:pt>
                <c:pt idx="713">
                  <c:v>3</c:v>
                </c:pt>
                <c:pt idx="714">
                  <c:v>3.7</c:v>
                </c:pt>
                <c:pt idx="715">
                  <c:v>4.8</c:v>
                </c:pt>
                <c:pt idx="716">
                  <c:v>4</c:v>
                </c:pt>
                <c:pt idx="717">
                  <c:v>3.4999999999999996</c:v>
                </c:pt>
                <c:pt idx="718">
                  <c:v>4.3</c:v>
                </c:pt>
                <c:pt idx="719">
                  <c:v>3.54</c:v>
                </c:pt>
                <c:pt idx="720">
                  <c:v>3.5400000000000005</c:v>
                </c:pt>
                <c:pt idx="721">
                  <c:v>4.3</c:v>
                </c:pt>
                <c:pt idx="722">
                  <c:v>4.0999999999999996</c:v>
                </c:pt>
                <c:pt idx="723">
                  <c:v>3.5</c:v>
                </c:pt>
                <c:pt idx="724">
                  <c:v>3.9</c:v>
                </c:pt>
                <c:pt idx="725">
                  <c:v>4.2</c:v>
                </c:pt>
                <c:pt idx="726">
                  <c:v>3.6</c:v>
                </c:pt>
                <c:pt idx="727">
                  <c:v>4.0999999999999996</c:v>
                </c:pt>
                <c:pt idx="728">
                  <c:v>3.8000000000000003</c:v>
                </c:pt>
                <c:pt idx="729">
                  <c:v>3.7</c:v>
                </c:pt>
                <c:pt idx="730">
                  <c:v>4</c:v>
                </c:pt>
                <c:pt idx="731">
                  <c:v>4.2</c:v>
                </c:pt>
                <c:pt idx="732">
                  <c:v>1</c:v>
                </c:pt>
                <c:pt idx="733">
                  <c:v>3.4</c:v>
                </c:pt>
                <c:pt idx="734">
                  <c:v>3.6666666666666661</c:v>
                </c:pt>
                <c:pt idx="735">
                  <c:v>3.85</c:v>
                </c:pt>
                <c:pt idx="736">
                  <c:v>4.2</c:v>
                </c:pt>
                <c:pt idx="737">
                  <c:v>3.5</c:v>
                </c:pt>
                <c:pt idx="738">
                  <c:v>3.2</c:v>
                </c:pt>
                <c:pt idx="739">
                  <c:v>4.3</c:v>
                </c:pt>
                <c:pt idx="740">
                  <c:v>3.2</c:v>
                </c:pt>
                <c:pt idx="741">
                  <c:v>4.0999999999999996</c:v>
                </c:pt>
                <c:pt idx="742">
                  <c:v>2.4</c:v>
                </c:pt>
                <c:pt idx="743">
                  <c:v>3.9</c:v>
                </c:pt>
                <c:pt idx="744">
                  <c:v>4.3</c:v>
                </c:pt>
                <c:pt idx="745">
                  <c:v>4</c:v>
                </c:pt>
                <c:pt idx="746">
                  <c:v>3.6</c:v>
                </c:pt>
                <c:pt idx="747">
                  <c:v>4.2</c:v>
                </c:pt>
                <c:pt idx="748">
                  <c:v>3.3</c:v>
                </c:pt>
                <c:pt idx="749">
                  <c:v>3.6</c:v>
                </c:pt>
                <c:pt idx="750">
                  <c:v>4.5</c:v>
                </c:pt>
                <c:pt idx="751">
                  <c:v>3.8</c:v>
                </c:pt>
                <c:pt idx="752">
                  <c:v>3.8</c:v>
                </c:pt>
                <c:pt idx="753">
                  <c:v>3.2</c:v>
                </c:pt>
                <c:pt idx="754">
                  <c:v>4.4000000000000004</c:v>
                </c:pt>
                <c:pt idx="755">
                  <c:v>1</c:v>
                </c:pt>
                <c:pt idx="756">
                  <c:v>2.9603773584905655</c:v>
                </c:pt>
                <c:pt idx="757">
                  <c:v>4</c:v>
                </c:pt>
                <c:pt idx="758">
                  <c:v>3.3636363636363642</c:v>
                </c:pt>
                <c:pt idx="759">
                  <c:v>3.3333333333333335</c:v>
                </c:pt>
                <c:pt idx="760">
                  <c:v>3.6</c:v>
                </c:pt>
                <c:pt idx="761">
                  <c:v>4.5999999999999996</c:v>
                </c:pt>
                <c:pt idx="762">
                  <c:v>4.7</c:v>
                </c:pt>
                <c:pt idx="763">
                  <c:v>3.0785714285714287</c:v>
                </c:pt>
                <c:pt idx="764">
                  <c:v>3.7</c:v>
                </c:pt>
                <c:pt idx="765">
                  <c:v>4.7</c:v>
                </c:pt>
                <c:pt idx="766">
                  <c:v>4.2666666666666666</c:v>
                </c:pt>
                <c:pt idx="767">
                  <c:v>4.7</c:v>
                </c:pt>
                <c:pt idx="768">
                  <c:v>3.3833333333333329</c:v>
                </c:pt>
                <c:pt idx="769">
                  <c:v>3.2</c:v>
                </c:pt>
                <c:pt idx="770">
                  <c:v>4</c:v>
                </c:pt>
                <c:pt idx="771">
                  <c:v>4.3</c:v>
                </c:pt>
                <c:pt idx="772">
                  <c:v>3.3730769230769226</c:v>
                </c:pt>
                <c:pt idx="773">
                  <c:v>1.6666666666666667</c:v>
                </c:pt>
                <c:pt idx="774">
                  <c:v>3.5</c:v>
                </c:pt>
                <c:pt idx="775">
                  <c:v>1</c:v>
                </c:pt>
                <c:pt idx="776">
                  <c:v>4.0999999999999996</c:v>
                </c:pt>
                <c:pt idx="777">
                  <c:v>4.0999999999999996</c:v>
                </c:pt>
                <c:pt idx="778">
                  <c:v>3.9</c:v>
                </c:pt>
                <c:pt idx="779">
                  <c:v>2.9</c:v>
                </c:pt>
                <c:pt idx="780">
                  <c:v>1</c:v>
                </c:pt>
                <c:pt idx="781">
                  <c:v>3.9</c:v>
                </c:pt>
                <c:pt idx="782">
                  <c:v>4.0500000000000007</c:v>
                </c:pt>
                <c:pt idx="783">
                  <c:v>4.5999999999999996</c:v>
                </c:pt>
                <c:pt idx="784">
                  <c:v>3.9</c:v>
                </c:pt>
                <c:pt idx="785">
                  <c:v>2.4714285714285715</c:v>
                </c:pt>
                <c:pt idx="786">
                  <c:v>3.7</c:v>
                </c:pt>
                <c:pt idx="787">
                  <c:v>2.25</c:v>
                </c:pt>
                <c:pt idx="788">
                  <c:v>3.4571428571428569</c:v>
                </c:pt>
                <c:pt idx="789">
                  <c:v>4.0999999999999996</c:v>
                </c:pt>
                <c:pt idx="790">
                  <c:v>2.35</c:v>
                </c:pt>
                <c:pt idx="791">
                  <c:v>3.9</c:v>
                </c:pt>
                <c:pt idx="792">
                  <c:v>4.3</c:v>
                </c:pt>
                <c:pt idx="793">
                  <c:v>4.9000000000000004</c:v>
                </c:pt>
                <c:pt idx="794">
                  <c:v>4.0999999999999996</c:v>
                </c:pt>
                <c:pt idx="795">
                  <c:v>4.0999999999999996</c:v>
                </c:pt>
                <c:pt idx="796">
                  <c:v>4.2</c:v>
                </c:pt>
                <c:pt idx="797">
                  <c:v>4.3</c:v>
                </c:pt>
                <c:pt idx="798">
                  <c:v>3.8</c:v>
                </c:pt>
                <c:pt idx="799">
                  <c:v>4.05</c:v>
                </c:pt>
                <c:pt idx="800">
                  <c:v>4.9000000000000004</c:v>
                </c:pt>
                <c:pt idx="801">
                  <c:v>3.66</c:v>
                </c:pt>
                <c:pt idx="802">
                  <c:v>3.55</c:v>
                </c:pt>
                <c:pt idx="803">
                  <c:v>4.2</c:v>
                </c:pt>
                <c:pt idx="804">
                  <c:v>4.2</c:v>
                </c:pt>
                <c:pt idx="805">
                  <c:v>4.9000000000000004</c:v>
                </c:pt>
                <c:pt idx="806">
                  <c:v>4.4000000000000004</c:v>
                </c:pt>
                <c:pt idx="807">
                  <c:v>3.7499999999999996</c:v>
                </c:pt>
                <c:pt idx="808">
                  <c:v>4.0999999999999996</c:v>
                </c:pt>
                <c:pt idx="809">
                  <c:v>4.2</c:v>
                </c:pt>
                <c:pt idx="810">
                  <c:v>4.2</c:v>
                </c:pt>
                <c:pt idx="811">
                  <c:v>4.0999999999999996</c:v>
                </c:pt>
                <c:pt idx="812">
                  <c:v>3.2</c:v>
                </c:pt>
                <c:pt idx="813">
                  <c:v>4.2</c:v>
                </c:pt>
                <c:pt idx="814">
                  <c:v>4.2</c:v>
                </c:pt>
                <c:pt idx="815">
                  <c:v>4.8</c:v>
                </c:pt>
                <c:pt idx="816">
                  <c:v>3.55</c:v>
                </c:pt>
                <c:pt idx="817">
                  <c:v>2.2000000000000002</c:v>
                </c:pt>
                <c:pt idx="818">
                  <c:v>3.7</c:v>
                </c:pt>
                <c:pt idx="819">
                  <c:v>4.5</c:v>
                </c:pt>
                <c:pt idx="820">
                  <c:v>4.0999999999999996</c:v>
                </c:pt>
                <c:pt idx="821">
                  <c:v>4.5999999999999996</c:v>
                </c:pt>
                <c:pt idx="822">
                  <c:v>4.5</c:v>
                </c:pt>
                <c:pt idx="823">
                  <c:v>4.3</c:v>
                </c:pt>
                <c:pt idx="824">
                  <c:v>3</c:v>
                </c:pt>
                <c:pt idx="825">
                  <c:v>2.474293785310735</c:v>
                </c:pt>
                <c:pt idx="826">
                  <c:v>3.75</c:v>
                </c:pt>
                <c:pt idx="827">
                  <c:v>4</c:v>
                </c:pt>
                <c:pt idx="828">
                  <c:v>3.6500000000000004</c:v>
                </c:pt>
                <c:pt idx="829">
                  <c:v>3.4</c:v>
                </c:pt>
                <c:pt idx="830">
                  <c:v>2.7888888888888892</c:v>
                </c:pt>
                <c:pt idx="831">
                  <c:v>2.6227272727272726</c:v>
                </c:pt>
                <c:pt idx="832">
                  <c:v>2.6</c:v>
                </c:pt>
                <c:pt idx="833">
                  <c:v>4</c:v>
                </c:pt>
                <c:pt idx="834">
                  <c:v>3.4035714285714285</c:v>
                </c:pt>
                <c:pt idx="835">
                  <c:v>3.2</c:v>
                </c:pt>
                <c:pt idx="836">
                  <c:v>3.9</c:v>
                </c:pt>
                <c:pt idx="837">
                  <c:v>3.2</c:v>
                </c:pt>
                <c:pt idx="838">
                  <c:v>2.4536585365853658</c:v>
                </c:pt>
                <c:pt idx="839">
                  <c:v>3.2999999999999994</c:v>
                </c:pt>
                <c:pt idx="840">
                  <c:v>3.3</c:v>
                </c:pt>
                <c:pt idx="841">
                  <c:v>1</c:v>
                </c:pt>
                <c:pt idx="842">
                  <c:v>3.1</c:v>
                </c:pt>
                <c:pt idx="843">
                  <c:v>2.9</c:v>
                </c:pt>
                <c:pt idx="844">
                  <c:v>3.4</c:v>
                </c:pt>
                <c:pt idx="845">
                  <c:v>3.2</c:v>
                </c:pt>
                <c:pt idx="846">
                  <c:v>2.6</c:v>
                </c:pt>
                <c:pt idx="847">
                  <c:v>1</c:v>
                </c:pt>
                <c:pt idx="848">
                  <c:v>2.6</c:v>
                </c:pt>
                <c:pt idx="849">
                  <c:v>3</c:v>
                </c:pt>
                <c:pt idx="850">
                  <c:v>3.7</c:v>
                </c:pt>
                <c:pt idx="851">
                  <c:v>2.6857142857142859</c:v>
                </c:pt>
                <c:pt idx="852">
                  <c:v>3.5</c:v>
                </c:pt>
                <c:pt idx="853">
                  <c:v>4</c:v>
                </c:pt>
                <c:pt idx="854">
                  <c:v>3.3</c:v>
                </c:pt>
                <c:pt idx="855">
                  <c:v>3.3</c:v>
                </c:pt>
                <c:pt idx="856">
                  <c:v>3.5249999999999999</c:v>
                </c:pt>
                <c:pt idx="857">
                  <c:v>2.7</c:v>
                </c:pt>
                <c:pt idx="858">
                  <c:v>3.6</c:v>
                </c:pt>
                <c:pt idx="859">
                  <c:v>3.3</c:v>
                </c:pt>
                <c:pt idx="860">
                  <c:v>1</c:v>
                </c:pt>
                <c:pt idx="861">
                  <c:v>1</c:v>
                </c:pt>
                <c:pt idx="862">
                  <c:v>2.6347826086956525</c:v>
                </c:pt>
                <c:pt idx="863">
                  <c:v>3.1</c:v>
                </c:pt>
                <c:pt idx="864">
                  <c:v>2.4</c:v>
                </c:pt>
                <c:pt idx="865">
                  <c:v>2.9363636363636361</c:v>
                </c:pt>
                <c:pt idx="866">
                  <c:v>2.8</c:v>
                </c:pt>
                <c:pt idx="867">
                  <c:v>2.5</c:v>
                </c:pt>
                <c:pt idx="868">
                  <c:v>2.7</c:v>
                </c:pt>
                <c:pt idx="869">
                  <c:v>2.75</c:v>
                </c:pt>
                <c:pt idx="870">
                  <c:v>4</c:v>
                </c:pt>
                <c:pt idx="871">
                  <c:v>1.4000000000000001</c:v>
                </c:pt>
                <c:pt idx="872">
                  <c:v>2.7</c:v>
                </c:pt>
                <c:pt idx="873">
                  <c:v>3.2</c:v>
                </c:pt>
                <c:pt idx="874">
                  <c:v>3.3</c:v>
                </c:pt>
                <c:pt idx="875">
                  <c:v>2.3000000000000003</c:v>
                </c:pt>
                <c:pt idx="876">
                  <c:v>3.6</c:v>
                </c:pt>
                <c:pt idx="877">
                  <c:v>1</c:v>
                </c:pt>
                <c:pt idx="878">
                  <c:v>3.7</c:v>
                </c:pt>
                <c:pt idx="879">
                  <c:v>2.6</c:v>
                </c:pt>
                <c:pt idx="880">
                  <c:v>3.2</c:v>
                </c:pt>
                <c:pt idx="881">
                  <c:v>2.9</c:v>
                </c:pt>
                <c:pt idx="882">
                  <c:v>1</c:v>
                </c:pt>
                <c:pt idx="883">
                  <c:v>2.6</c:v>
                </c:pt>
                <c:pt idx="884">
                  <c:v>2.15</c:v>
                </c:pt>
                <c:pt idx="885">
                  <c:v>2.9</c:v>
                </c:pt>
                <c:pt idx="886">
                  <c:v>4.4000000000000004</c:v>
                </c:pt>
                <c:pt idx="887">
                  <c:v>2.8</c:v>
                </c:pt>
                <c:pt idx="888">
                  <c:v>3.8000000000000003</c:v>
                </c:pt>
                <c:pt idx="889">
                  <c:v>4.5</c:v>
                </c:pt>
                <c:pt idx="890">
                  <c:v>4.5</c:v>
                </c:pt>
                <c:pt idx="891">
                  <c:v>4.8499999999999996</c:v>
                </c:pt>
                <c:pt idx="892">
                  <c:v>2.9979591836734691</c:v>
                </c:pt>
                <c:pt idx="893">
                  <c:v>4.5999999999999996</c:v>
                </c:pt>
                <c:pt idx="894">
                  <c:v>3.7</c:v>
                </c:pt>
                <c:pt idx="895">
                  <c:v>3.6</c:v>
                </c:pt>
                <c:pt idx="896">
                  <c:v>3.8</c:v>
                </c:pt>
                <c:pt idx="897">
                  <c:v>3.1</c:v>
                </c:pt>
                <c:pt idx="898">
                  <c:v>3.7</c:v>
                </c:pt>
                <c:pt idx="899">
                  <c:v>3.2</c:v>
                </c:pt>
                <c:pt idx="900">
                  <c:v>3.5</c:v>
                </c:pt>
                <c:pt idx="901">
                  <c:v>3.5</c:v>
                </c:pt>
                <c:pt idx="902">
                  <c:v>3.7</c:v>
                </c:pt>
                <c:pt idx="903">
                  <c:v>4.0999999999999996</c:v>
                </c:pt>
                <c:pt idx="904">
                  <c:v>4.0999999999999996</c:v>
                </c:pt>
                <c:pt idx="905">
                  <c:v>3.7</c:v>
                </c:pt>
                <c:pt idx="906">
                  <c:v>2.4</c:v>
                </c:pt>
                <c:pt idx="907">
                  <c:v>3</c:v>
                </c:pt>
                <c:pt idx="908">
                  <c:v>3.7</c:v>
                </c:pt>
                <c:pt idx="909">
                  <c:v>4</c:v>
                </c:pt>
                <c:pt idx="910">
                  <c:v>3.44</c:v>
                </c:pt>
                <c:pt idx="911">
                  <c:v>4.5</c:v>
                </c:pt>
                <c:pt idx="912">
                  <c:v>4.0999999999999996</c:v>
                </c:pt>
                <c:pt idx="913">
                  <c:v>4.1857142857142851</c:v>
                </c:pt>
                <c:pt idx="914">
                  <c:v>4.5999999999999996</c:v>
                </c:pt>
                <c:pt idx="915">
                  <c:v>3.5</c:v>
                </c:pt>
                <c:pt idx="916">
                  <c:v>3.8</c:v>
                </c:pt>
                <c:pt idx="917">
                  <c:v>4.8</c:v>
                </c:pt>
                <c:pt idx="918">
                  <c:v>4.4000000000000004</c:v>
                </c:pt>
                <c:pt idx="919">
                  <c:v>3.8</c:v>
                </c:pt>
                <c:pt idx="920">
                  <c:v>4.3</c:v>
                </c:pt>
                <c:pt idx="921">
                  <c:v>4.166666666666667</c:v>
                </c:pt>
                <c:pt idx="922">
                  <c:v>3.9</c:v>
                </c:pt>
                <c:pt idx="923">
                  <c:v>3.25</c:v>
                </c:pt>
                <c:pt idx="924">
                  <c:v>3.8</c:v>
                </c:pt>
                <c:pt idx="925">
                  <c:v>4.3</c:v>
                </c:pt>
                <c:pt idx="926">
                  <c:v>3.5</c:v>
                </c:pt>
                <c:pt idx="927">
                  <c:v>3.8</c:v>
                </c:pt>
                <c:pt idx="928">
                  <c:v>3.7</c:v>
                </c:pt>
                <c:pt idx="929">
                  <c:v>4.2</c:v>
                </c:pt>
                <c:pt idx="930">
                  <c:v>4.4000000000000004</c:v>
                </c:pt>
                <c:pt idx="931">
                  <c:v>4.5</c:v>
                </c:pt>
                <c:pt idx="932">
                  <c:v>4.3</c:v>
                </c:pt>
                <c:pt idx="933">
                  <c:v>4.7</c:v>
                </c:pt>
                <c:pt idx="934">
                  <c:v>3.8</c:v>
                </c:pt>
                <c:pt idx="935">
                  <c:v>4.2</c:v>
                </c:pt>
                <c:pt idx="936">
                  <c:v>3.6</c:v>
                </c:pt>
                <c:pt idx="937">
                  <c:v>1</c:v>
                </c:pt>
                <c:pt idx="938">
                  <c:v>4.2</c:v>
                </c:pt>
                <c:pt idx="939">
                  <c:v>4.0999999999999996</c:v>
                </c:pt>
                <c:pt idx="940">
                  <c:v>4.3</c:v>
                </c:pt>
                <c:pt idx="941">
                  <c:v>3.8333333333333335</c:v>
                </c:pt>
                <c:pt idx="942">
                  <c:v>3.25</c:v>
                </c:pt>
                <c:pt idx="943">
                  <c:v>3.8</c:v>
                </c:pt>
                <c:pt idx="944">
                  <c:v>3.7</c:v>
                </c:pt>
                <c:pt idx="945">
                  <c:v>4.5</c:v>
                </c:pt>
                <c:pt idx="946">
                  <c:v>4.9000000000000004</c:v>
                </c:pt>
                <c:pt idx="947">
                  <c:v>4.333333333333333</c:v>
                </c:pt>
                <c:pt idx="948">
                  <c:v>2.9133333333333336</c:v>
                </c:pt>
                <c:pt idx="949">
                  <c:v>3.4</c:v>
                </c:pt>
                <c:pt idx="950">
                  <c:v>2.9000000000000004</c:v>
                </c:pt>
                <c:pt idx="951">
                  <c:v>3.8</c:v>
                </c:pt>
                <c:pt idx="952">
                  <c:v>3.4749999999999996</c:v>
                </c:pt>
                <c:pt idx="953">
                  <c:v>4</c:v>
                </c:pt>
                <c:pt idx="954">
                  <c:v>4</c:v>
                </c:pt>
                <c:pt idx="955">
                  <c:v>3.55</c:v>
                </c:pt>
                <c:pt idx="956">
                  <c:v>3.5</c:v>
                </c:pt>
                <c:pt idx="957">
                  <c:v>3.6</c:v>
                </c:pt>
                <c:pt idx="958">
                  <c:v>3.9</c:v>
                </c:pt>
                <c:pt idx="959">
                  <c:v>3.2</c:v>
                </c:pt>
                <c:pt idx="960">
                  <c:v>3.7</c:v>
                </c:pt>
                <c:pt idx="961">
                  <c:v>2.15</c:v>
                </c:pt>
                <c:pt idx="962">
                  <c:v>3.7</c:v>
                </c:pt>
                <c:pt idx="963">
                  <c:v>4.05</c:v>
                </c:pt>
                <c:pt idx="964">
                  <c:v>3.6</c:v>
                </c:pt>
                <c:pt idx="965">
                  <c:v>3.7</c:v>
                </c:pt>
                <c:pt idx="966">
                  <c:v>3.7</c:v>
                </c:pt>
                <c:pt idx="967">
                  <c:v>4</c:v>
                </c:pt>
                <c:pt idx="968">
                  <c:v>3.4</c:v>
                </c:pt>
                <c:pt idx="969">
                  <c:v>3.7</c:v>
                </c:pt>
                <c:pt idx="970">
                  <c:v>3.9</c:v>
                </c:pt>
                <c:pt idx="971">
                  <c:v>4.2</c:v>
                </c:pt>
                <c:pt idx="972">
                  <c:v>2.85</c:v>
                </c:pt>
                <c:pt idx="973">
                  <c:v>4.0999999999999996</c:v>
                </c:pt>
                <c:pt idx="974">
                  <c:v>1</c:v>
                </c:pt>
                <c:pt idx="975">
                  <c:v>4.2</c:v>
                </c:pt>
                <c:pt idx="976">
                  <c:v>3.9</c:v>
                </c:pt>
                <c:pt idx="977">
                  <c:v>3.3</c:v>
                </c:pt>
                <c:pt idx="978">
                  <c:v>3.6999999999999997</c:v>
                </c:pt>
                <c:pt idx="979">
                  <c:v>2.4824324324324332</c:v>
                </c:pt>
                <c:pt idx="980">
                  <c:v>1</c:v>
                </c:pt>
                <c:pt idx="981">
                  <c:v>2.8000000000000003</c:v>
                </c:pt>
                <c:pt idx="982">
                  <c:v>1.7</c:v>
                </c:pt>
                <c:pt idx="983">
                  <c:v>2.9554216867469871</c:v>
                </c:pt>
                <c:pt idx="984">
                  <c:v>3.1666666666666665</c:v>
                </c:pt>
                <c:pt idx="985">
                  <c:v>3.1</c:v>
                </c:pt>
                <c:pt idx="986">
                  <c:v>4.5</c:v>
                </c:pt>
                <c:pt idx="987">
                  <c:v>3</c:v>
                </c:pt>
                <c:pt idx="988">
                  <c:v>3.8</c:v>
                </c:pt>
                <c:pt idx="989">
                  <c:v>3.5999999999999996</c:v>
                </c:pt>
                <c:pt idx="990">
                  <c:v>4.3</c:v>
                </c:pt>
                <c:pt idx="991">
                  <c:v>2.9</c:v>
                </c:pt>
                <c:pt idx="992">
                  <c:v>4.2499999999999991</c:v>
                </c:pt>
                <c:pt idx="993">
                  <c:v>4.4000000000000004</c:v>
                </c:pt>
                <c:pt idx="994">
                  <c:v>4.3</c:v>
                </c:pt>
                <c:pt idx="995">
                  <c:v>3.8</c:v>
                </c:pt>
                <c:pt idx="996">
                  <c:v>4.5</c:v>
                </c:pt>
                <c:pt idx="997">
                  <c:v>4.8</c:v>
                </c:pt>
                <c:pt idx="998">
                  <c:v>4.3</c:v>
                </c:pt>
                <c:pt idx="999">
                  <c:v>3.7</c:v>
                </c:pt>
                <c:pt idx="1000">
                  <c:v>3.8</c:v>
                </c:pt>
                <c:pt idx="1001">
                  <c:v>4.5999999999999996</c:v>
                </c:pt>
                <c:pt idx="1002">
                  <c:v>3.5</c:v>
                </c:pt>
                <c:pt idx="1003">
                  <c:v>4.0999999999999996</c:v>
                </c:pt>
                <c:pt idx="1004">
                  <c:v>4.7333333333333334</c:v>
                </c:pt>
                <c:pt idx="1005">
                  <c:v>4.1500000000000004</c:v>
                </c:pt>
                <c:pt idx="1006">
                  <c:v>4.7</c:v>
                </c:pt>
                <c:pt idx="1007">
                  <c:v>4</c:v>
                </c:pt>
                <c:pt idx="1008">
                  <c:v>3.9</c:v>
                </c:pt>
                <c:pt idx="1009">
                  <c:v>4.4000000000000004</c:v>
                </c:pt>
                <c:pt idx="1010">
                  <c:v>4</c:v>
                </c:pt>
                <c:pt idx="1011">
                  <c:v>4.7</c:v>
                </c:pt>
                <c:pt idx="1012">
                  <c:v>1</c:v>
                </c:pt>
                <c:pt idx="1013">
                  <c:v>4.0999999999999996</c:v>
                </c:pt>
                <c:pt idx="1014">
                  <c:v>3.6</c:v>
                </c:pt>
                <c:pt idx="1015">
                  <c:v>3.7</c:v>
                </c:pt>
                <c:pt idx="1016">
                  <c:v>3.9666666666666668</c:v>
                </c:pt>
                <c:pt idx="1017">
                  <c:v>3.7</c:v>
                </c:pt>
                <c:pt idx="1018">
                  <c:v>4.2333333333333334</c:v>
                </c:pt>
                <c:pt idx="1019">
                  <c:v>4.5</c:v>
                </c:pt>
                <c:pt idx="1020">
                  <c:v>4.8</c:v>
                </c:pt>
                <c:pt idx="1021">
                  <c:v>4.5</c:v>
                </c:pt>
                <c:pt idx="1022">
                  <c:v>3.8</c:v>
                </c:pt>
                <c:pt idx="1023">
                  <c:v>4.0999999999999996</c:v>
                </c:pt>
                <c:pt idx="1024">
                  <c:v>4.2</c:v>
                </c:pt>
                <c:pt idx="1025">
                  <c:v>4.5</c:v>
                </c:pt>
                <c:pt idx="1026">
                  <c:v>4.3</c:v>
                </c:pt>
                <c:pt idx="1027">
                  <c:v>3.731481481481481</c:v>
                </c:pt>
                <c:pt idx="1028">
                  <c:v>4.3</c:v>
                </c:pt>
                <c:pt idx="1029">
                  <c:v>4.8</c:v>
                </c:pt>
                <c:pt idx="1030">
                  <c:v>4.9000000000000004</c:v>
                </c:pt>
                <c:pt idx="1031">
                  <c:v>3.8</c:v>
                </c:pt>
                <c:pt idx="1032">
                  <c:v>4.2</c:v>
                </c:pt>
                <c:pt idx="1033">
                  <c:v>4.3</c:v>
                </c:pt>
                <c:pt idx="1034">
                  <c:v>3.7</c:v>
                </c:pt>
                <c:pt idx="1035">
                  <c:v>1</c:v>
                </c:pt>
                <c:pt idx="1036">
                  <c:v>3.7250000000000005</c:v>
                </c:pt>
                <c:pt idx="1037">
                  <c:v>3.7</c:v>
                </c:pt>
                <c:pt idx="1038">
                  <c:v>4</c:v>
                </c:pt>
                <c:pt idx="1039">
                  <c:v>3.45</c:v>
                </c:pt>
                <c:pt idx="1040">
                  <c:v>3.6833333333333336</c:v>
                </c:pt>
                <c:pt idx="1041">
                  <c:v>1</c:v>
                </c:pt>
                <c:pt idx="1042">
                  <c:v>4.1500000000000004</c:v>
                </c:pt>
                <c:pt idx="1043">
                  <c:v>4.0999999999999996</c:v>
                </c:pt>
                <c:pt idx="1044">
                  <c:v>4.0999999999999996</c:v>
                </c:pt>
                <c:pt idx="1045">
                  <c:v>3.3</c:v>
                </c:pt>
                <c:pt idx="1046">
                  <c:v>4.4749999999999996</c:v>
                </c:pt>
                <c:pt idx="1047">
                  <c:v>3.4</c:v>
                </c:pt>
                <c:pt idx="1048">
                  <c:v>1</c:v>
                </c:pt>
                <c:pt idx="1049">
                  <c:v>3.3</c:v>
                </c:pt>
                <c:pt idx="1050">
                  <c:v>3.7</c:v>
                </c:pt>
                <c:pt idx="1051">
                  <c:v>4.4000000000000004</c:v>
                </c:pt>
                <c:pt idx="1052">
                  <c:v>3.9</c:v>
                </c:pt>
                <c:pt idx="1053">
                  <c:v>4.0999999999999996</c:v>
                </c:pt>
                <c:pt idx="1054">
                  <c:v>3.9</c:v>
                </c:pt>
                <c:pt idx="1055">
                  <c:v>3.9</c:v>
                </c:pt>
                <c:pt idx="1056">
                  <c:v>4.2</c:v>
                </c:pt>
                <c:pt idx="1057">
                  <c:v>3</c:v>
                </c:pt>
                <c:pt idx="1058">
                  <c:v>4.9000000000000004</c:v>
                </c:pt>
                <c:pt idx="1059">
                  <c:v>3.15</c:v>
                </c:pt>
                <c:pt idx="1060">
                  <c:v>4</c:v>
                </c:pt>
                <c:pt idx="1061">
                  <c:v>2.8</c:v>
                </c:pt>
                <c:pt idx="1062">
                  <c:v>3.3</c:v>
                </c:pt>
                <c:pt idx="1063">
                  <c:v>1</c:v>
                </c:pt>
                <c:pt idx="1064">
                  <c:v>4.0999999999999996</c:v>
                </c:pt>
                <c:pt idx="1065">
                  <c:v>3.2</c:v>
                </c:pt>
                <c:pt idx="1066">
                  <c:v>4.5</c:v>
                </c:pt>
                <c:pt idx="1067">
                  <c:v>3.7</c:v>
                </c:pt>
                <c:pt idx="1068">
                  <c:v>3.8</c:v>
                </c:pt>
                <c:pt idx="1069">
                  <c:v>4</c:v>
                </c:pt>
                <c:pt idx="1070">
                  <c:v>3.6</c:v>
                </c:pt>
                <c:pt idx="1071">
                  <c:v>3.6</c:v>
                </c:pt>
                <c:pt idx="1072">
                  <c:v>3.5</c:v>
                </c:pt>
                <c:pt idx="1073">
                  <c:v>3.8</c:v>
                </c:pt>
                <c:pt idx="1074">
                  <c:v>4.0999999999999996</c:v>
                </c:pt>
                <c:pt idx="1075">
                  <c:v>4.1333333333333337</c:v>
                </c:pt>
                <c:pt idx="1076">
                  <c:v>4.0999999999999996</c:v>
                </c:pt>
                <c:pt idx="1077">
                  <c:v>3.5</c:v>
                </c:pt>
                <c:pt idx="1078">
                  <c:v>4.2</c:v>
                </c:pt>
                <c:pt idx="1079">
                  <c:v>3.6</c:v>
                </c:pt>
                <c:pt idx="1080">
                  <c:v>3.8</c:v>
                </c:pt>
                <c:pt idx="1081">
                  <c:v>4</c:v>
                </c:pt>
                <c:pt idx="1082">
                  <c:v>4.4000000000000004</c:v>
                </c:pt>
                <c:pt idx="1083">
                  <c:v>4</c:v>
                </c:pt>
                <c:pt idx="1084">
                  <c:v>3.8</c:v>
                </c:pt>
                <c:pt idx="1085">
                  <c:v>4.2</c:v>
                </c:pt>
                <c:pt idx="1086">
                  <c:v>4.3</c:v>
                </c:pt>
                <c:pt idx="1087">
                  <c:v>2.2000000000000002</c:v>
                </c:pt>
                <c:pt idx="1088">
                  <c:v>3.4</c:v>
                </c:pt>
                <c:pt idx="1089">
                  <c:v>3.75</c:v>
                </c:pt>
                <c:pt idx="1090">
                  <c:v>3.4333333333333336</c:v>
                </c:pt>
                <c:pt idx="1091">
                  <c:v>4</c:v>
                </c:pt>
                <c:pt idx="1092">
                  <c:v>4.0999999999999996</c:v>
                </c:pt>
                <c:pt idx="1093">
                  <c:v>3.7</c:v>
                </c:pt>
                <c:pt idx="1094">
                  <c:v>3.6652173913043469</c:v>
                </c:pt>
                <c:pt idx="1095">
                  <c:v>2.6625000000000001</c:v>
                </c:pt>
                <c:pt idx="1096">
                  <c:v>4.4000000000000004</c:v>
                </c:pt>
                <c:pt idx="1097">
                  <c:v>3.8</c:v>
                </c:pt>
                <c:pt idx="1098">
                  <c:v>2.9305555555555554</c:v>
                </c:pt>
                <c:pt idx="1099">
                  <c:v>3.3</c:v>
                </c:pt>
                <c:pt idx="1100">
                  <c:v>4.2200000000000006</c:v>
                </c:pt>
                <c:pt idx="1101">
                  <c:v>3.7</c:v>
                </c:pt>
                <c:pt idx="1102">
                  <c:v>3.7</c:v>
                </c:pt>
                <c:pt idx="1103">
                  <c:v>4.3</c:v>
                </c:pt>
                <c:pt idx="1104">
                  <c:v>4.4000000000000004</c:v>
                </c:pt>
                <c:pt idx="1105">
                  <c:v>3.9</c:v>
                </c:pt>
                <c:pt idx="1106">
                  <c:v>3.7</c:v>
                </c:pt>
                <c:pt idx="1107">
                  <c:v>3.5941176470588236</c:v>
                </c:pt>
                <c:pt idx="1108">
                  <c:v>3.5</c:v>
                </c:pt>
                <c:pt idx="1109">
                  <c:v>3.85</c:v>
                </c:pt>
                <c:pt idx="1110">
                  <c:v>4</c:v>
                </c:pt>
                <c:pt idx="1111">
                  <c:v>3.4</c:v>
                </c:pt>
                <c:pt idx="1112">
                  <c:v>3.15</c:v>
                </c:pt>
                <c:pt idx="1113">
                  <c:v>3.7</c:v>
                </c:pt>
                <c:pt idx="1114">
                  <c:v>3.3</c:v>
                </c:pt>
                <c:pt idx="1115">
                  <c:v>3.7</c:v>
                </c:pt>
                <c:pt idx="1116">
                  <c:v>4.0999999999999996</c:v>
                </c:pt>
                <c:pt idx="1117">
                  <c:v>3.1</c:v>
                </c:pt>
                <c:pt idx="1118">
                  <c:v>4.0999999999999996</c:v>
                </c:pt>
                <c:pt idx="1119">
                  <c:v>4.2</c:v>
                </c:pt>
                <c:pt idx="1120">
                  <c:v>3.9</c:v>
                </c:pt>
                <c:pt idx="1121">
                  <c:v>3.7250000000000001</c:v>
                </c:pt>
                <c:pt idx="1122">
                  <c:v>4.0444444444444443</c:v>
                </c:pt>
                <c:pt idx="1123">
                  <c:v>3.9</c:v>
                </c:pt>
                <c:pt idx="1124">
                  <c:v>4.4000000000000004</c:v>
                </c:pt>
                <c:pt idx="1125">
                  <c:v>4.0999999999999996</c:v>
                </c:pt>
                <c:pt idx="1126">
                  <c:v>3.8000000000000003</c:v>
                </c:pt>
                <c:pt idx="1127">
                  <c:v>3</c:v>
                </c:pt>
                <c:pt idx="1128">
                  <c:v>3.65</c:v>
                </c:pt>
                <c:pt idx="1129">
                  <c:v>3.9</c:v>
                </c:pt>
                <c:pt idx="1130">
                  <c:v>3.8</c:v>
                </c:pt>
                <c:pt idx="1131">
                  <c:v>1.55</c:v>
                </c:pt>
                <c:pt idx="1132">
                  <c:v>3.5</c:v>
                </c:pt>
                <c:pt idx="1133">
                  <c:v>3</c:v>
                </c:pt>
                <c:pt idx="1134">
                  <c:v>4.3</c:v>
                </c:pt>
                <c:pt idx="1135">
                  <c:v>4</c:v>
                </c:pt>
                <c:pt idx="1136">
                  <c:v>1</c:v>
                </c:pt>
                <c:pt idx="1137">
                  <c:v>4.3499999999999996</c:v>
                </c:pt>
                <c:pt idx="1138">
                  <c:v>2.75</c:v>
                </c:pt>
                <c:pt idx="1139">
                  <c:v>3.1</c:v>
                </c:pt>
                <c:pt idx="1140">
                  <c:v>3.3</c:v>
                </c:pt>
                <c:pt idx="1141">
                  <c:v>4.2</c:v>
                </c:pt>
                <c:pt idx="1142">
                  <c:v>2.9</c:v>
                </c:pt>
                <c:pt idx="1143">
                  <c:v>4.4000000000000004</c:v>
                </c:pt>
                <c:pt idx="1144">
                  <c:v>4.55</c:v>
                </c:pt>
                <c:pt idx="1145">
                  <c:v>4.3000000000000007</c:v>
                </c:pt>
                <c:pt idx="1146">
                  <c:v>4.4000000000000004</c:v>
                </c:pt>
                <c:pt idx="1147">
                  <c:v>4.3249999999999993</c:v>
                </c:pt>
                <c:pt idx="1148">
                  <c:v>4.4000000000000004</c:v>
                </c:pt>
                <c:pt idx="1149">
                  <c:v>3.1</c:v>
                </c:pt>
                <c:pt idx="1150">
                  <c:v>3.75</c:v>
                </c:pt>
                <c:pt idx="1151">
                  <c:v>3.7</c:v>
                </c:pt>
                <c:pt idx="1152">
                  <c:v>4</c:v>
                </c:pt>
                <c:pt idx="1153">
                  <c:v>2.6</c:v>
                </c:pt>
                <c:pt idx="1154">
                  <c:v>3.5</c:v>
                </c:pt>
                <c:pt idx="1155">
                  <c:v>4.3</c:v>
                </c:pt>
                <c:pt idx="1156">
                  <c:v>4.2</c:v>
                </c:pt>
                <c:pt idx="1157">
                  <c:v>3.7166666666666668</c:v>
                </c:pt>
                <c:pt idx="1158">
                  <c:v>3.9</c:v>
                </c:pt>
                <c:pt idx="1159">
                  <c:v>3</c:v>
                </c:pt>
                <c:pt idx="1160">
                  <c:v>3.6</c:v>
                </c:pt>
                <c:pt idx="1161">
                  <c:v>4.3</c:v>
                </c:pt>
                <c:pt idx="1162">
                  <c:v>4</c:v>
                </c:pt>
                <c:pt idx="1163">
                  <c:v>3.2</c:v>
                </c:pt>
                <c:pt idx="1164">
                  <c:v>4.4000000000000004</c:v>
                </c:pt>
                <c:pt idx="1165">
                  <c:v>4.0999999999999996</c:v>
                </c:pt>
                <c:pt idx="1166">
                  <c:v>3.5222222222222221</c:v>
                </c:pt>
                <c:pt idx="1167">
                  <c:v>3.7666666666666662</c:v>
                </c:pt>
                <c:pt idx="1168">
                  <c:v>4</c:v>
                </c:pt>
                <c:pt idx="1169">
                  <c:v>1.8333333333333333</c:v>
                </c:pt>
                <c:pt idx="1170">
                  <c:v>3.2</c:v>
                </c:pt>
                <c:pt idx="1171">
                  <c:v>2.4</c:v>
                </c:pt>
                <c:pt idx="1172">
                  <c:v>4.3</c:v>
                </c:pt>
                <c:pt idx="1173">
                  <c:v>3.5</c:v>
                </c:pt>
                <c:pt idx="1174">
                  <c:v>3.8666666666666667</c:v>
                </c:pt>
                <c:pt idx="1175">
                  <c:v>3.4</c:v>
                </c:pt>
                <c:pt idx="1176">
                  <c:v>1</c:v>
                </c:pt>
                <c:pt idx="1177">
                  <c:v>2.7333333333333329</c:v>
                </c:pt>
                <c:pt idx="1178">
                  <c:v>3.1</c:v>
                </c:pt>
                <c:pt idx="1179">
                  <c:v>2.2000000000000002</c:v>
                </c:pt>
                <c:pt idx="1180">
                  <c:v>1</c:v>
                </c:pt>
                <c:pt idx="1181">
                  <c:v>3.5333333333333332</c:v>
                </c:pt>
                <c:pt idx="1182">
                  <c:v>4.2</c:v>
                </c:pt>
                <c:pt idx="1183">
                  <c:v>4.4000000000000004</c:v>
                </c:pt>
                <c:pt idx="1184">
                  <c:v>3.5</c:v>
                </c:pt>
                <c:pt idx="1185">
                  <c:v>3.6</c:v>
                </c:pt>
                <c:pt idx="1186">
                  <c:v>4</c:v>
                </c:pt>
                <c:pt idx="1187">
                  <c:v>3.5</c:v>
                </c:pt>
                <c:pt idx="1188">
                  <c:v>3.2750000000000004</c:v>
                </c:pt>
                <c:pt idx="1189">
                  <c:v>3.6500000000000004</c:v>
                </c:pt>
                <c:pt idx="1190">
                  <c:v>4.5999999999999996</c:v>
                </c:pt>
                <c:pt idx="1191">
                  <c:v>4.2</c:v>
                </c:pt>
                <c:pt idx="1192">
                  <c:v>4.3</c:v>
                </c:pt>
                <c:pt idx="1193">
                  <c:v>4.2</c:v>
                </c:pt>
                <c:pt idx="1194">
                  <c:v>3.7</c:v>
                </c:pt>
                <c:pt idx="1195">
                  <c:v>3.5</c:v>
                </c:pt>
                <c:pt idx="1196">
                  <c:v>3.1</c:v>
                </c:pt>
                <c:pt idx="1197">
                  <c:v>3.8</c:v>
                </c:pt>
                <c:pt idx="1198">
                  <c:v>4.333333333333333</c:v>
                </c:pt>
                <c:pt idx="1199">
                  <c:v>4.3</c:v>
                </c:pt>
                <c:pt idx="1200">
                  <c:v>3.55</c:v>
                </c:pt>
                <c:pt idx="1201">
                  <c:v>4.1500000000000004</c:v>
                </c:pt>
                <c:pt idx="1202">
                  <c:v>3.9</c:v>
                </c:pt>
                <c:pt idx="1203">
                  <c:v>4.0999999999999996</c:v>
                </c:pt>
                <c:pt idx="1204">
                  <c:v>3.5</c:v>
                </c:pt>
                <c:pt idx="1205">
                  <c:v>4.4000000000000004</c:v>
                </c:pt>
                <c:pt idx="1206">
                  <c:v>4</c:v>
                </c:pt>
                <c:pt idx="1207">
                  <c:v>4.2</c:v>
                </c:pt>
                <c:pt idx="1208">
                  <c:v>3.6848484848484842</c:v>
                </c:pt>
                <c:pt idx="1209">
                  <c:v>4.2</c:v>
                </c:pt>
                <c:pt idx="1210">
                  <c:v>4.9000000000000004</c:v>
                </c:pt>
                <c:pt idx="1211">
                  <c:v>4.1999999999999993</c:v>
                </c:pt>
                <c:pt idx="1212">
                  <c:v>4.5</c:v>
                </c:pt>
                <c:pt idx="1213">
                  <c:v>4.7</c:v>
                </c:pt>
                <c:pt idx="1214">
                  <c:v>3.8666666666666671</c:v>
                </c:pt>
                <c:pt idx="1215">
                  <c:v>4.3</c:v>
                </c:pt>
                <c:pt idx="1216">
                  <c:v>2.0499999999999998</c:v>
                </c:pt>
                <c:pt idx="1217">
                  <c:v>3.9</c:v>
                </c:pt>
                <c:pt idx="1218">
                  <c:v>3.4</c:v>
                </c:pt>
                <c:pt idx="1219">
                  <c:v>3.6</c:v>
                </c:pt>
                <c:pt idx="1220">
                  <c:v>3.3</c:v>
                </c:pt>
                <c:pt idx="1221">
                  <c:v>3.1</c:v>
                </c:pt>
                <c:pt idx="1222">
                  <c:v>3.7</c:v>
                </c:pt>
                <c:pt idx="1223">
                  <c:v>3.4</c:v>
                </c:pt>
                <c:pt idx="1224">
                  <c:v>4.2</c:v>
                </c:pt>
                <c:pt idx="1225">
                  <c:v>4.2</c:v>
                </c:pt>
                <c:pt idx="1226">
                  <c:v>4.0999999999999996</c:v>
                </c:pt>
                <c:pt idx="1227">
                  <c:v>3.9</c:v>
                </c:pt>
                <c:pt idx="1228">
                  <c:v>4.5</c:v>
                </c:pt>
                <c:pt idx="1229">
                  <c:v>4.2</c:v>
                </c:pt>
                <c:pt idx="1230">
                  <c:v>3.4000000000000004</c:v>
                </c:pt>
                <c:pt idx="1231">
                  <c:v>2.1056338028169015</c:v>
                </c:pt>
                <c:pt idx="1232">
                  <c:v>1.7</c:v>
                </c:pt>
                <c:pt idx="1233">
                  <c:v>1</c:v>
                </c:pt>
                <c:pt idx="1234">
                  <c:v>2.8</c:v>
                </c:pt>
                <c:pt idx="1235">
                  <c:v>3</c:v>
                </c:pt>
                <c:pt idx="1236">
                  <c:v>3.4</c:v>
                </c:pt>
                <c:pt idx="1237">
                  <c:v>1.5999999999999999</c:v>
                </c:pt>
                <c:pt idx="1238">
                  <c:v>3.8</c:v>
                </c:pt>
                <c:pt idx="1239">
                  <c:v>1.6428571428571428</c:v>
                </c:pt>
                <c:pt idx="1240">
                  <c:v>2.35</c:v>
                </c:pt>
                <c:pt idx="1241">
                  <c:v>2.9</c:v>
                </c:pt>
                <c:pt idx="1242">
                  <c:v>2.75</c:v>
                </c:pt>
                <c:pt idx="1243">
                  <c:v>3.7</c:v>
                </c:pt>
                <c:pt idx="1244">
                  <c:v>3.2</c:v>
                </c:pt>
                <c:pt idx="1245">
                  <c:v>3.3</c:v>
                </c:pt>
                <c:pt idx="1246">
                  <c:v>2.7</c:v>
                </c:pt>
                <c:pt idx="1247">
                  <c:v>3</c:v>
                </c:pt>
                <c:pt idx="1248">
                  <c:v>1</c:v>
                </c:pt>
                <c:pt idx="1249">
                  <c:v>3.8</c:v>
                </c:pt>
                <c:pt idx="1250">
                  <c:v>2.8666666666666667</c:v>
                </c:pt>
                <c:pt idx="1251">
                  <c:v>3.3</c:v>
                </c:pt>
                <c:pt idx="1252">
                  <c:v>1</c:v>
                </c:pt>
                <c:pt idx="1253">
                  <c:v>2.9</c:v>
                </c:pt>
                <c:pt idx="1254">
                  <c:v>3.3</c:v>
                </c:pt>
                <c:pt idx="1255">
                  <c:v>1</c:v>
                </c:pt>
                <c:pt idx="1256">
                  <c:v>2.9</c:v>
                </c:pt>
                <c:pt idx="1257">
                  <c:v>1.8333333333333333</c:v>
                </c:pt>
                <c:pt idx="1258">
                  <c:v>2.2896551724137937</c:v>
                </c:pt>
                <c:pt idx="1259">
                  <c:v>2.95</c:v>
                </c:pt>
                <c:pt idx="1260">
                  <c:v>1.9</c:v>
                </c:pt>
                <c:pt idx="1261">
                  <c:v>1.9500000000000002</c:v>
                </c:pt>
                <c:pt idx="1262">
                  <c:v>1</c:v>
                </c:pt>
                <c:pt idx="1263">
                  <c:v>2.7</c:v>
                </c:pt>
                <c:pt idx="1264">
                  <c:v>3.2</c:v>
                </c:pt>
                <c:pt idx="1265">
                  <c:v>2.7</c:v>
                </c:pt>
                <c:pt idx="1266">
                  <c:v>2.9000000000000004</c:v>
                </c:pt>
                <c:pt idx="1267">
                  <c:v>4.4000000000000004</c:v>
                </c:pt>
                <c:pt idx="1268">
                  <c:v>4.3454545454545448</c:v>
                </c:pt>
                <c:pt idx="1269">
                  <c:v>3.9</c:v>
                </c:pt>
                <c:pt idx="1270">
                  <c:v>4.3499999999999996</c:v>
                </c:pt>
                <c:pt idx="1271">
                  <c:v>2.098058252427184</c:v>
                </c:pt>
                <c:pt idx="1272">
                  <c:v>2.8</c:v>
                </c:pt>
                <c:pt idx="1273">
                  <c:v>2.7875000000000001</c:v>
                </c:pt>
                <c:pt idx="1274">
                  <c:v>2.0166666666666671</c:v>
                </c:pt>
                <c:pt idx="1275">
                  <c:v>3.6</c:v>
                </c:pt>
                <c:pt idx="1276">
                  <c:v>3.35</c:v>
                </c:pt>
                <c:pt idx="1277">
                  <c:v>3.1</c:v>
                </c:pt>
                <c:pt idx="1278">
                  <c:v>1.94</c:v>
                </c:pt>
                <c:pt idx="1279">
                  <c:v>2.4</c:v>
                </c:pt>
                <c:pt idx="1280">
                  <c:v>4.0999999999999996</c:v>
                </c:pt>
                <c:pt idx="1281">
                  <c:v>3.3</c:v>
                </c:pt>
                <c:pt idx="1282">
                  <c:v>4.9000000000000004</c:v>
                </c:pt>
                <c:pt idx="1283">
                  <c:v>3.1</c:v>
                </c:pt>
                <c:pt idx="1284">
                  <c:v>2.4583333333333339</c:v>
                </c:pt>
                <c:pt idx="1285">
                  <c:v>2.7</c:v>
                </c:pt>
                <c:pt idx="1286">
                  <c:v>3.0944444444444441</c:v>
                </c:pt>
                <c:pt idx="1287">
                  <c:v>3.9</c:v>
                </c:pt>
                <c:pt idx="1288">
                  <c:v>3.8</c:v>
                </c:pt>
                <c:pt idx="1289">
                  <c:v>4.4000000000000004</c:v>
                </c:pt>
                <c:pt idx="1290">
                  <c:v>3.6</c:v>
                </c:pt>
                <c:pt idx="1291">
                  <c:v>3.1</c:v>
                </c:pt>
                <c:pt idx="1292">
                  <c:v>3.4</c:v>
                </c:pt>
                <c:pt idx="1293">
                  <c:v>3</c:v>
                </c:pt>
                <c:pt idx="1294">
                  <c:v>2</c:v>
                </c:pt>
                <c:pt idx="1295">
                  <c:v>1</c:v>
                </c:pt>
                <c:pt idx="1296">
                  <c:v>3.6</c:v>
                </c:pt>
                <c:pt idx="1297">
                  <c:v>4.5999999999999996</c:v>
                </c:pt>
                <c:pt idx="1298">
                  <c:v>2.35</c:v>
                </c:pt>
                <c:pt idx="1299">
                  <c:v>3.5</c:v>
                </c:pt>
                <c:pt idx="1300">
                  <c:v>3</c:v>
                </c:pt>
                <c:pt idx="1301">
                  <c:v>1</c:v>
                </c:pt>
                <c:pt idx="1302">
                  <c:v>2.1466880341880334</c:v>
                </c:pt>
                <c:pt idx="1303">
                  <c:v>2.6</c:v>
                </c:pt>
                <c:pt idx="1304">
                  <c:v>4.3</c:v>
                </c:pt>
                <c:pt idx="1305">
                  <c:v>4.7</c:v>
                </c:pt>
                <c:pt idx="1306">
                  <c:v>4.0999999999999996</c:v>
                </c:pt>
                <c:pt idx="1307">
                  <c:v>2.8</c:v>
                </c:pt>
                <c:pt idx="1308">
                  <c:v>4.0999999999999996</c:v>
                </c:pt>
                <c:pt idx="1309">
                  <c:v>3.7</c:v>
                </c:pt>
                <c:pt idx="1310">
                  <c:v>4.2</c:v>
                </c:pt>
                <c:pt idx="1311">
                  <c:v>3.4750000000000001</c:v>
                </c:pt>
                <c:pt idx="1312">
                  <c:v>3.95</c:v>
                </c:pt>
                <c:pt idx="1313">
                  <c:v>4</c:v>
                </c:pt>
                <c:pt idx="1314">
                  <c:v>1</c:v>
                </c:pt>
                <c:pt idx="1315">
                  <c:v>2.5249999999999999</c:v>
                </c:pt>
                <c:pt idx="1316">
                  <c:v>2.7</c:v>
                </c:pt>
                <c:pt idx="1317">
                  <c:v>2.5866666666666669</c:v>
                </c:pt>
                <c:pt idx="1318">
                  <c:v>3</c:v>
                </c:pt>
                <c:pt idx="1319">
                  <c:v>3.66</c:v>
                </c:pt>
                <c:pt idx="1320">
                  <c:v>2.6</c:v>
                </c:pt>
                <c:pt idx="1321">
                  <c:v>2.7</c:v>
                </c:pt>
                <c:pt idx="1322">
                  <c:v>3.3</c:v>
                </c:pt>
                <c:pt idx="1323">
                  <c:v>3.4</c:v>
                </c:pt>
                <c:pt idx="1324">
                  <c:v>3.8</c:v>
                </c:pt>
                <c:pt idx="1325">
                  <c:v>2.6448140900195698</c:v>
                </c:pt>
                <c:pt idx="1326">
                  <c:v>3.8</c:v>
                </c:pt>
                <c:pt idx="1327">
                  <c:v>2.2000000000000002</c:v>
                </c:pt>
                <c:pt idx="1328">
                  <c:v>2.7</c:v>
                </c:pt>
                <c:pt idx="1329">
                  <c:v>3.6333333333333333</c:v>
                </c:pt>
                <c:pt idx="1330">
                  <c:v>3.1328125</c:v>
                </c:pt>
                <c:pt idx="1331">
                  <c:v>3.8</c:v>
                </c:pt>
                <c:pt idx="1332">
                  <c:v>3.5749999999999997</c:v>
                </c:pt>
                <c:pt idx="1333">
                  <c:v>3.8</c:v>
                </c:pt>
                <c:pt idx="1334">
                  <c:v>3.6083333333333338</c:v>
                </c:pt>
                <c:pt idx="1335">
                  <c:v>3.4</c:v>
                </c:pt>
                <c:pt idx="1336">
                  <c:v>3.4</c:v>
                </c:pt>
                <c:pt idx="1337">
                  <c:v>3.5</c:v>
                </c:pt>
                <c:pt idx="1338">
                  <c:v>3.7</c:v>
                </c:pt>
                <c:pt idx="1339">
                  <c:v>2.2000000000000002</c:v>
                </c:pt>
                <c:pt idx="1340">
                  <c:v>3.7</c:v>
                </c:pt>
                <c:pt idx="1341">
                  <c:v>4.5</c:v>
                </c:pt>
                <c:pt idx="1342">
                  <c:v>3.4</c:v>
                </c:pt>
                <c:pt idx="1343">
                  <c:v>3.4</c:v>
                </c:pt>
                <c:pt idx="1344">
                  <c:v>2.8235294117647061</c:v>
                </c:pt>
                <c:pt idx="1345">
                  <c:v>3.9</c:v>
                </c:pt>
                <c:pt idx="1346">
                  <c:v>2.9</c:v>
                </c:pt>
                <c:pt idx="1347">
                  <c:v>2.9</c:v>
                </c:pt>
                <c:pt idx="1348">
                  <c:v>2.9</c:v>
                </c:pt>
                <c:pt idx="1349">
                  <c:v>3.1500000000000004</c:v>
                </c:pt>
                <c:pt idx="1350">
                  <c:v>3.3</c:v>
                </c:pt>
                <c:pt idx="1351">
                  <c:v>3.2466666666666666</c:v>
                </c:pt>
                <c:pt idx="1352">
                  <c:v>4.2</c:v>
                </c:pt>
                <c:pt idx="1353">
                  <c:v>3.5124999999999993</c:v>
                </c:pt>
                <c:pt idx="1354">
                  <c:v>2.9000000000000004</c:v>
                </c:pt>
                <c:pt idx="1355">
                  <c:v>3.4</c:v>
                </c:pt>
                <c:pt idx="1356">
                  <c:v>4</c:v>
                </c:pt>
                <c:pt idx="1357">
                  <c:v>3.6</c:v>
                </c:pt>
                <c:pt idx="1358">
                  <c:v>4</c:v>
                </c:pt>
                <c:pt idx="1359">
                  <c:v>4</c:v>
                </c:pt>
                <c:pt idx="1360">
                  <c:v>4.3</c:v>
                </c:pt>
                <c:pt idx="1361">
                  <c:v>1</c:v>
                </c:pt>
                <c:pt idx="1362">
                  <c:v>1</c:v>
                </c:pt>
                <c:pt idx="1363">
                  <c:v>4.5999999999999996</c:v>
                </c:pt>
                <c:pt idx="1364">
                  <c:v>3.9</c:v>
                </c:pt>
                <c:pt idx="1365">
                  <c:v>3.8</c:v>
                </c:pt>
                <c:pt idx="1366">
                  <c:v>4.4000000000000004</c:v>
                </c:pt>
                <c:pt idx="1367">
                  <c:v>4.4000000000000004</c:v>
                </c:pt>
                <c:pt idx="1368">
                  <c:v>2.5</c:v>
                </c:pt>
                <c:pt idx="1369">
                  <c:v>2.8685714285714283</c:v>
                </c:pt>
                <c:pt idx="1370">
                  <c:v>3.5</c:v>
                </c:pt>
                <c:pt idx="1371">
                  <c:v>2.5499999999999998</c:v>
                </c:pt>
                <c:pt idx="1372">
                  <c:v>3.8</c:v>
                </c:pt>
                <c:pt idx="1373">
                  <c:v>3.1</c:v>
                </c:pt>
                <c:pt idx="1374">
                  <c:v>3.05</c:v>
                </c:pt>
                <c:pt idx="1375">
                  <c:v>3.4</c:v>
                </c:pt>
                <c:pt idx="1376">
                  <c:v>3.5</c:v>
                </c:pt>
                <c:pt idx="1377">
                  <c:v>2.320588235294117</c:v>
                </c:pt>
                <c:pt idx="1378">
                  <c:v>2.9</c:v>
                </c:pt>
                <c:pt idx="1379">
                  <c:v>3.7</c:v>
                </c:pt>
                <c:pt idx="1380">
                  <c:v>2.8899999999999997</c:v>
                </c:pt>
                <c:pt idx="1381">
                  <c:v>3.9</c:v>
                </c:pt>
                <c:pt idx="1382">
                  <c:v>3.04</c:v>
                </c:pt>
                <c:pt idx="1383">
                  <c:v>3.65</c:v>
                </c:pt>
                <c:pt idx="1384">
                  <c:v>3.4</c:v>
                </c:pt>
                <c:pt idx="1385">
                  <c:v>2.4</c:v>
                </c:pt>
                <c:pt idx="1386">
                  <c:v>2.4</c:v>
                </c:pt>
                <c:pt idx="1387">
                  <c:v>3.15</c:v>
                </c:pt>
                <c:pt idx="1388">
                  <c:v>2.5</c:v>
                </c:pt>
                <c:pt idx="1389">
                  <c:v>3.4</c:v>
                </c:pt>
                <c:pt idx="1390">
                  <c:v>3.5800000000000005</c:v>
                </c:pt>
                <c:pt idx="1391">
                  <c:v>3.6</c:v>
                </c:pt>
                <c:pt idx="1392">
                  <c:v>3.5</c:v>
                </c:pt>
                <c:pt idx="1393">
                  <c:v>3.9</c:v>
                </c:pt>
                <c:pt idx="1394">
                  <c:v>1</c:v>
                </c:pt>
                <c:pt idx="1395">
                  <c:v>3.2</c:v>
                </c:pt>
                <c:pt idx="1396">
                  <c:v>3.8</c:v>
                </c:pt>
                <c:pt idx="1397">
                  <c:v>3.3357142857142863</c:v>
                </c:pt>
                <c:pt idx="1398">
                  <c:v>3.7375000000000003</c:v>
                </c:pt>
                <c:pt idx="1399">
                  <c:v>3.6</c:v>
                </c:pt>
                <c:pt idx="1400">
                  <c:v>3.9</c:v>
                </c:pt>
                <c:pt idx="1401">
                  <c:v>4.5</c:v>
                </c:pt>
                <c:pt idx="1402">
                  <c:v>2.8888888888888893</c:v>
                </c:pt>
                <c:pt idx="1403">
                  <c:v>2.7</c:v>
                </c:pt>
                <c:pt idx="1404">
                  <c:v>3.8333333333333335</c:v>
                </c:pt>
                <c:pt idx="1405">
                  <c:v>3.7</c:v>
                </c:pt>
                <c:pt idx="1406">
                  <c:v>4.3</c:v>
                </c:pt>
                <c:pt idx="1407">
                  <c:v>3.8</c:v>
                </c:pt>
                <c:pt idx="1408">
                  <c:v>3.9</c:v>
                </c:pt>
                <c:pt idx="1409">
                  <c:v>2.6</c:v>
                </c:pt>
                <c:pt idx="1410">
                  <c:v>4.3</c:v>
                </c:pt>
                <c:pt idx="1411">
                  <c:v>3.7</c:v>
                </c:pt>
                <c:pt idx="1412">
                  <c:v>3.5</c:v>
                </c:pt>
                <c:pt idx="1413">
                  <c:v>4.2</c:v>
                </c:pt>
                <c:pt idx="1414">
                  <c:v>4.3</c:v>
                </c:pt>
                <c:pt idx="1415">
                  <c:v>3.1666666666666665</c:v>
                </c:pt>
                <c:pt idx="1416">
                  <c:v>3.75</c:v>
                </c:pt>
                <c:pt idx="1417">
                  <c:v>4.25</c:v>
                </c:pt>
                <c:pt idx="1418">
                  <c:v>3.5333333333333332</c:v>
                </c:pt>
                <c:pt idx="1419">
                  <c:v>4</c:v>
                </c:pt>
                <c:pt idx="1420">
                  <c:v>4</c:v>
                </c:pt>
                <c:pt idx="1421">
                  <c:v>3.8</c:v>
                </c:pt>
                <c:pt idx="1422">
                  <c:v>3.4</c:v>
                </c:pt>
                <c:pt idx="1423">
                  <c:v>3.5</c:v>
                </c:pt>
                <c:pt idx="1424">
                  <c:v>3.9499999999999997</c:v>
                </c:pt>
                <c:pt idx="1425">
                  <c:v>3</c:v>
                </c:pt>
                <c:pt idx="1426">
                  <c:v>4.0333333333333332</c:v>
                </c:pt>
                <c:pt idx="1427">
                  <c:v>3.6</c:v>
                </c:pt>
                <c:pt idx="1428">
                  <c:v>1</c:v>
                </c:pt>
                <c:pt idx="1429">
                  <c:v>4.2</c:v>
                </c:pt>
                <c:pt idx="1430">
                  <c:v>3.5</c:v>
                </c:pt>
                <c:pt idx="1431">
                  <c:v>3.62</c:v>
                </c:pt>
                <c:pt idx="1432">
                  <c:v>3.7</c:v>
                </c:pt>
                <c:pt idx="1433">
                  <c:v>3.75</c:v>
                </c:pt>
                <c:pt idx="1434">
                  <c:v>3.4</c:v>
                </c:pt>
                <c:pt idx="1435">
                  <c:v>3.9</c:v>
                </c:pt>
                <c:pt idx="1436">
                  <c:v>3.9</c:v>
                </c:pt>
                <c:pt idx="1437">
                  <c:v>4.4599999999999991</c:v>
                </c:pt>
                <c:pt idx="1438">
                  <c:v>3.8</c:v>
                </c:pt>
                <c:pt idx="1439">
                  <c:v>3.6</c:v>
                </c:pt>
                <c:pt idx="1440">
                  <c:v>2.6452054794520543</c:v>
                </c:pt>
                <c:pt idx="1441">
                  <c:v>3</c:v>
                </c:pt>
                <c:pt idx="1442">
                  <c:v>3.1</c:v>
                </c:pt>
                <c:pt idx="1443">
                  <c:v>2.9</c:v>
                </c:pt>
                <c:pt idx="1444">
                  <c:v>2.8888888888888893</c:v>
                </c:pt>
                <c:pt idx="1445">
                  <c:v>3.8</c:v>
                </c:pt>
                <c:pt idx="1446">
                  <c:v>2.9</c:v>
                </c:pt>
                <c:pt idx="1447">
                  <c:v>2.9</c:v>
                </c:pt>
                <c:pt idx="1448">
                  <c:v>2.7</c:v>
                </c:pt>
                <c:pt idx="1449">
                  <c:v>3.2</c:v>
                </c:pt>
                <c:pt idx="1450">
                  <c:v>3.4</c:v>
                </c:pt>
                <c:pt idx="1451">
                  <c:v>4.0333333333333332</c:v>
                </c:pt>
                <c:pt idx="1452">
                  <c:v>3.8</c:v>
                </c:pt>
                <c:pt idx="1453">
                  <c:v>1</c:v>
                </c:pt>
                <c:pt idx="1454">
                  <c:v>3.3333333333333335</c:v>
                </c:pt>
                <c:pt idx="1455">
                  <c:v>2.5999999999999996</c:v>
                </c:pt>
                <c:pt idx="1456">
                  <c:v>3.7</c:v>
                </c:pt>
                <c:pt idx="1457">
                  <c:v>2</c:v>
                </c:pt>
                <c:pt idx="1458">
                  <c:v>3.8</c:v>
                </c:pt>
                <c:pt idx="1459">
                  <c:v>3.8</c:v>
                </c:pt>
                <c:pt idx="1460">
                  <c:v>3.2</c:v>
                </c:pt>
                <c:pt idx="1461">
                  <c:v>3.1</c:v>
                </c:pt>
                <c:pt idx="1462">
                  <c:v>3.3</c:v>
                </c:pt>
                <c:pt idx="1463">
                  <c:v>4</c:v>
                </c:pt>
                <c:pt idx="1464">
                  <c:v>1</c:v>
                </c:pt>
                <c:pt idx="1465">
                  <c:v>3.9333333333333331</c:v>
                </c:pt>
                <c:pt idx="1466">
                  <c:v>4.4000000000000004</c:v>
                </c:pt>
                <c:pt idx="1467">
                  <c:v>4.0999999999999996</c:v>
                </c:pt>
                <c:pt idx="1468">
                  <c:v>3.0333333333333332</c:v>
                </c:pt>
                <c:pt idx="1469">
                  <c:v>4.4000000000000004</c:v>
                </c:pt>
                <c:pt idx="1470">
                  <c:v>3.8</c:v>
                </c:pt>
                <c:pt idx="1471">
                  <c:v>4.25</c:v>
                </c:pt>
                <c:pt idx="1472">
                  <c:v>3.4</c:v>
                </c:pt>
                <c:pt idx="1473">
                  <c:v>2.8714285714285714</c:v>
                </c:pt>
                <c:pt idx="1474">
                  <c:v>4.2</c:v>
                </c:pt>
                <c:pt idx="1475">
                  <c:v>3.3</c:v>
                </c:pt>
                <c:pt idx="1476">
                  <c:v>3.35</c:v>
                </c:pt>
                <c:pt idx="1477">
                  <c:v>3.9</c:v>
                </c:pt>
                <c:pt idx="1478">
                  <c:v>2.7</c:v>
                </c:pt>
                <c:pt idx="1479">
                  <c:v>3.8</c:v>
                </c:pt>
                <c:pt idx="1480">
                  <c:v>3.9</c:v>
                </c:pt>
                <c:pt idx="1481">
                  <c:v>4.4000000000000004</c:v>
                </c:pt>
                <c:pt idx="1482">
                  <c:v>4.3</c:v>
                </c:pt>
                <c:pt idx="1483">
                  <c:v>3.2</c:v>
                </c:pt>
                <c:pt idx="1484">
                  <c:v>3.9</c:v>
                </c:pt>
                <c:pt idx="1485">
                  <c:v>2.6</c:v>
                </c:pt>
                <c:pt idx="1486">
                  <c:v>4.2</c:v>
                </c:pt>
                <c:pt idx="1487">
                  <c:v>3.9</c:v>
                </c:pt>
                <c:pt idx="1488">
                  <c:v>4</c:v>
                </c:pt>
                <c:pt idx="1489">
                  <c:v>1</c:v>
                </c:pt>
                <c:pt idx="1490">
                  <c:v>3.7</c:v>
                </c:pt>
                <c:pt idx="1491">
                  <c:v>4</c:v>
                </c:pt>
                <c:pt idx="1492">
                  <c:v>3.8333333333333335</c:v>
                </c:pt>
                <c:pt idx="1493">
                  <c:v>4.5999999999999996</c:v>
                </c:pt>
                <c:pt idx="1494">
                  <c:v>4.4000000000000004</c:v>
                </c:pt>
                <c:pt idx="1495">
                  <c:v>3.9</c:v>
                </c:pt>
                <c:pt idx="1496">
                  <c:v>4.3</c:v>
                </c:pt>
                <c:pt idx="1497">
                  <c:v>3.6</c:v>
                </c:pt>
                <c:pt idx="1498">
                  <c:v>3.4000000000000004</c:v>
                </c:pt>
                <c:pt idx="1499">
                  <c:v>3.8</c:v>
                </c:pt>
                <c:pt idx="1500">
                  <c:v>3.9</c:v>
                </c:pt>
                <c:pt idx="1501">
                  <c:v>4.3</c:v>
                </c:pt>
                <c:pt idx="1502">
                  <c:v>3.9</c:v>
                </c:pt>
                <c:pt idx="1503">
                  <c:v>4.2</c:v>
                </c:pt>
                <c:pt idx="1504">
                  <c:v>2.0499999999999998</c:v>
                </c:pt>
                <c:pt idx="1505">
                  <c:v>1</c:v>
                </c:pt>
                <c:pt idx="1506">
                  <c:v>3.8</c:v>
                </c:pt>
                <c:pt idx="1507">
                  <c:v>2.4</c:v>
                </c:pt>
                <c:pt idx="1508">
                  <c:v>2.7</c:v>
                </c:pt>
                <c:pt idx="1509">
                  <c:v>2.6</c:v>
                </c:pt>
                <c:pt idx="1510">
                  <c:v>3.0083832335329341</c:v>
                </c:pt>
                <c:pt idx="1511">
                  <c:v>1</c:v>
                </c:pt>
                <c:pt idx="1512">
                  <c:v>3.9</c:v>
                </c:pt>
                <c:pt idx="1513">
                  <c:v>2.1</c:v>
                </c:pt>
                <c:pt idx="1514">
                  <c:v>3.5750000000000002</c:v>
                </c:pt>
                <c:pt idx="1515">
                  <c:v>3.5</c:v>
                </c:pt>
                <c:pt idx="1516">
                  <c:v>2.736040609137055</c:v>
                </c:pt>
                <c:pt idx="1517">
                  <c:v>3.7</c:v>
                </c:pt>
                <c:pt idx="1518">
                  <c:v>3.7666666666666671</c:v>
                </c:pt>
                <c:pt idx="1519">
                  <c:v>2.8</c:v>
                </c:pt>
                <c:pt idx="1520">
                  <c:v>2.7124999999999999</c:v>
                </c:pt>
                <c:pt idx="1521">
                  <c:v>3.55</c:v>
                </c:pt>
                <c:pt idx="1522">
                  <c:v>3.7</c:v>
                </c:pt>
                <c:pt idx="1523">
                  <c:v>2.9</c:v>
                </c:pt>
                <c:pt idx="1524">
                  <c:v>3.1999999999999997</c:v>
                </c:pt>
                <c:pt idx="1525">
                  <c:v>3.7600000000000002</c:v>
                </c:pt>
                <c:pt idx="1526">
                  <c:v>2.1</c:v>
                </c:pt>
                <c:pt idx="1527">
                  <c:v>3.7</c:v>
                </c:pt>
                <c:pt idx="1528">
                  <c:v>2.9</c:v>
                </c:pt>
                <c:pt idx="1529">
                  <c:v>3.3</c:v>
                </c:pt>
                <c:pt idx="1530">
                  <c:v>3.3</c:v>
                </c:pt>
                <c:pt idx="1531">
                  <c:v>3.5</c:v>
                </c:pt>
                <c:pt idx="1532">
                  <c:v>3.5</c:v>
                </c:pt>
                <c:pt idx="1533">
                  <c:v>3.8</c:v>
                </c:pt>
                <c:pt idx="1534">
                  <c:v>4</c:v>
                </c:pt>
                <c:pt idx="1535">
                  <c:v>4.0999999999999996</c:v>
                </c:pt>
                <c:pt idx="1536">
                  <c:v>1</c:v>
                </c:pt>
                <c:pt idx="1537">
                  <c:v>1</c:v>
                </c:pt>
                <c:pt idx="1538">
                  <c:v>2.5499999999999998</c:v>
                </c:pt>
                <c:pt idx="1539">
                  <c:v>2.15</c:v>
                </c:pt>
                <c:pt idx="1540">
                  <c:v>3.1</c:v>
                </c:pt>
                <c:pt idx="1541">
                  <c:v>3.6</c:v>
                </c:pt>
                <c:pt idx="1542">
                  <c:v>4.2</c:v>
                </c:pt>
                <c:pt idx="1543">
                  <c:v>2.8499999999999996</c:v>
                </c:pt>
                <c:pt idx="1544">
                  <c:v>4</c:v>
                </c:pt>
                <c:pt idx="1545">
                  <c:v>1</c:v>
                </c:pt>
                <c:pt idx="1546">
                  <c:v>1</c:v>
                </c:pt>
                <c:pt idx="1547">
                  <c:v>3.3</c:v>
                </c:pt>
                <c:pt idx="1548">
                  <c:v>3.4</c:v>
                </c:pt>
                <c:pt idx="1549">
                  <c:v>3.8</c:v>
                </c:pt>
                <c:pt idx="1550">
                  <c:v>2.0399999999999996</c:v>
                </c:pt>
                <c:pt idx="1551">
                  <c:v>3.6</c:v>
                </c:pt>
                <c:pt idx="1552">
                  <c:v>1</c:v>
                </c:pt>
                <c:pt idx="1553">
                  <c:v>1</c:v>
                </c:pt>
                <c:pt idx="1554">
                  <c:v>4.5</c:v>
                </c:pt>
                <c:pt idx="1555">
                  <c:v>2.3130434782608695</c:v>
                </c:pt>
                <c:pt idx="1556">
                  <c:v>2.6923076923076925</c:v>
                </c:pt>
                <c:pt idx="1557">
                  <c:v>1</c:v>
                </c:pt>
                <c:pt idx="1558">
                  <c:v>3.0999999999999996</c:v>
                </c:pt>
                <c:pt idx="1559">
                  <c:v>1</c:v>
                </c:pt>
                <c:pt idx="1560">
                  <c:v>2.7000000000000006</c:v>
                </c:pt>
                <c:pt idx="1561">
                  <c:v>3.1</c:v>
                </c:pt>
                <c:pt idx="1562">
                  <c:v>2.4</c:v>
                </c:pt>
                <c:pt idx="1563">
                  <c:v>3.05</c:v>
                </c:pt>
                <c:pt idx="1564">
                  <c:v>2.6</c:v>
                </c:pt>
                <c:pt idx="1565">
                  <c:v>2.4</c:v>
                </c:pt>
                <c:pt idx="1566">
                  <c:v>3.5285714285714289</c:v>
                </c:pt>
                <c:pt idx="1567">
                  <c:v>3.0999999999999996</c:v>
                </c:pt>
                <c:pt idx="1568">
                  <c:v>3</c:v>
                </c:pt>
                <c:pt idx="1569">
                  <c:v>2.8777777777777778</c:v>
                </c:pt>
                <c:pt idx="1570">
                  <c:v>3.2374999999999994</c:v>
                </c:pt>
                <c:pt idx="1571">
                  <c:v>3.2</c:v>
                </c:pt>
                <c:pt idx="1572">
                  <c:v>2.8</c:v>
                </c:pt>
                <c:pt idx="1573">
                  <c:v>3.4</c:v>
                </c:pt>
                <c:pt idx="1574">
                  <c:v>2.85</c:v>
                </c:pt>
                <c:pt idx="1575">
                  <c:v>3.4</c:v>
                </c:pt>
                <c:pt idx="1576">
                  <c:v>1</c:v>
                </c:pt>
                <c:pt idx="1577">
                  <c:v>3.3</c:v>
                </c:pt>
                <c:pt idx="1578">
                  <c:v>1</c:v>
                </c:pt>
                <c:pt idx="1579">
                  <c:v>2.9333333333333336</c:v>
                </c:pt>
                <c:pt idx="1580">
                  <c:v>2.8333333333333335</c:v>
                </c:pt>
                <c:pt idx="1581">
                  <c:v>4.25</c:v>
                </c:pt>
                <c:pt idx="1582">
                  <c:v>2.1</c:v>
                </c:pt>
                <c:pt idx="1583">
                  <c:v>2.5</c:v>
                </c:pt>
                <c:pt idx="1584">
                  <c:v>3.1749999999999998</c:v>
                </c:pt>
                <c:pt idx="1585">
                  <c:v>3.9</c:v>
                </c:pt>
                <c:pt idx="1586">
                  <c:v>2.877272727272727</c:v>
                </c:pt>
                <c:pt idx="1587">
                  <c:v>3.8</c:v>
                </c:pt>
                <c:pt idx="1588">
                  <c:v>3.2</c:v>
                </c:pt>
                <c:pt idx="1589">
                  <c:v>2.5</c:v>
                </c:pt>
                <c:pt idx="1590">
                  <c:v>3.6</c:v>
                </c:pt>
                <c:pt idx="1591">
                  <c:v>2.4333333333333331</c:v>
                </c:pt>
                <c:pt idx="1592">
                  <c:v>3</c:v>
                </c:pt>
                <c:pt idx="1593">
                  <c:v>2.1800000000000002</c:v>
                </c:pt>
                <c:pt idx="1594">
                  <c:v>3.5</c:v>
                </c:pt>
                <c:pt idx="1595">
                  <c:v>2.8</c:v>
                </c:pt>
                <c:pt idx="1596">
                  <c:v>3.3</c:v>
                </c:pt>
                <c:pt idx="1597">
                  <c:v>3.95</c:v>
                </c:pt>
                <c:pt idx="1598">
                  <c:v>3.5</c:v>
                </c:pt>
                <c:pt idx="1599">
                  <c:v>3.7</c:v>
                </c:pt>
                <c:pt idx="1600">
                  <c:v>3.25</c:v>
                </c:pt>
                <c:pt idx="1601">
                  <c:v>4</c:v>
                </c:pt>
                <c:pt idx="1602">
                  <c:v>4</c:v>
                </c:pt>
                <c:pt idx="1603">
                  <c:v>4.0999999999999996</c:v>
                </c:pt>
                <c:pt idx="1604">
                  <c:v>3.9</c:v>
                </c:pt>
                <c:pt idx="1605">
                  <c:v>3.9</c:v>
                </c:pt>
                <c:pt idx="1606">
                  <c:v>4.2</c:v>
                </c:pt>
                <c:pt idx="1607">
                  <c:v>3.95</c:v>
                </c:pt>
                <c:pt idx="1608">
                  <c:v>4.0666666666666664</c:v>
                </c:pt>
                <c:pt idx="1609">
                  <c:v>4.2</c:v>
                </c:pt>
                <c:pt idx="1610">
                  <c:v>3.4</c:v>
                </c:pt>
                <c:pt idx="1611">
                  <c:v>4</c:v>
                </c:pt>
                <c:pt idx="1612">
                  <c:v>4.5999999999999996</c:v>
                </c:pt>
                <c:pt idx="1613">
                  <c:v>3.6</c:v>
                </c:pt>
                <c:pt idx="1614">
                  <c:v>2.566037735849056</c:v>
                </c:pt>
                <c:pt idx="1615">
                  <c:v>4.25</c:v>
                </c:pt>
                <c:pt idx="1616">
                  <c:v>3.7</c:v>
                </c:pt>
                <c:pt idx="1617">
                  <c:v>1</c:v>
                </c:pt>
                <c:pt idx="1618">
                  <c:v>4.4999999999999991</c:v>
                </c:pt>
                <c:pt idx="1619">
                  <c:v>3.7</c:v>
                </c:pt>
                <c:pt idx="1620">
                  <c:v>3.3</c:v>
                </c:pt>
                <c:pt idx="1621">
                  <c:v>3.1</c:v>
                </c:pt>
                <c:pt idx="1622">
                  <c:v>2.7664122137404581</c:v>
                </c:pt>
                <c:pt idx="1623">
                  <c:v>1</c:v>
                </c:pt>
                <c:pt idx="1624">
                  <c:v>3.4</c:v>
                </c:pt>
                <c:pt idx="1625">
                  <c:v>3.7</c:v>
                </c:pt>
                <c:pt idx="1626">
                  <c:v>1</c:v>
                </c:pt>
                <c:pt idx="1627">
                  <c:v>3.668421052631579</c:v>
                </c:pt>
                <c:pt idx="1628">
                  <c:v>4.3</c:v>
                </c:pt>
                <c:pt idx="1629">
                  <c:v>3.9</c:v>
                </c:pt>
                <c:pt idx="1630">
                  <c:v>3.6</c:v>
                </c:pt>
                <c:pt idx="1631">
                  <c:v>4</c:v>
                </c:pt>
                <c:pt idx="1632">
                  <c:v>3.5</c:v>
                </c:pt>
                <c:pt idx="1633">
                  <c:v>3.4</c:v>
                </c:pt>
                <c:pt idx="1634">
                  <c:v>3.4</c:v>
                </c:pt>
                <c:pt idx="1635">
                  <c:v>4.1399999999999997</c:v>
                </c:pt>
                <c:pt idx="1636">
                  <c:v>3.8</c:v>
                </c:pt>
                <c:pt idx="1637">
                  <c:v>4</c:v>
                </c:pt>
                <c:pt idx="1638">
                  <c:v>3.125</c:v>
                </c:pt>
                <c:pt idx="1639">
                  <c:v>4</c:v>
                </c:pt>
                <c:pt idx="1640">
                  <c:v>4.4000000000000004</c:v>
                </c:pt>
                <c:pt idx="1641">
                  <c:v>3.3499999999999996</c:v>
                </c:pt>
                <c:pt idx="1642">
                  <c:v>3.6</c:v>
                </c:pt>
                <c:pt idx="1643">
                  <c:v>3.4</c:v>
                </c:pt>
                <c:pt idx="1644">
                  <c:v>4.5999999999999996</c:v>
                </c:pt>
                <c:pt idx="1645">
                  <c:v>1</c:v>
                </c:pt>
                <c:pt idx="1646">
                  <c:v>2.2204545454545452</c:v>
                </c:pt>
                <c:pt idx="1647">
                  <c:v>2.2999999999999998</c:v>
                </c:pt>
                <c:pt idx="1648">
                  <c:v>1.5333333333333332</c:v>
                </c:pt>
                <c:pt idx="1649">
                  <c:v>1</c:v>
                </c:pt>
                <c:pt idx="1650">
                  <c:v>3.7</c:v>
                </c:pt>
                <c:pt idx="1651">
                  <c:v>2.8571428571428572</c:v>
                </c:pt>
                <c:pt idx="1652">
                  <c:v>1</c:v>
                </c:pt>
                <c:pt idx="1653">
                  <c:v>3.85</c:v>
                </c:pt>
                <c:pt idx="1654">
                  <c:v>4.2</c:v>
                </c:pt>
                <c:pt idx="1655">
                  <c:v>4.2</c:v>
                </c:pt>
                <c:pt idx="1656">
                  <c:v>4.0999999999999996</c:v>
                </c:pt>
                <c:pt idx="1657">
                  <c:v>3.1</c:v>
                </c:pt>
                <c:pt idx="1658">
                  <c:v>4.0999999999999996</c:v>
                </c:pt>
                <c:pt idx="1659">
                  <c:v>4.6500000000000004</c:v>
                </c:pt>
                <c:pt idx="1660">
                  <c:v>4.5</c:v>
                </c:pt>
                <c:pt idx="1661">
                  <c:v>3.6</c:v>
                </c:pt>
                <c:pt idx="1662">
                  <c:v>4.7</c:v>
                </c:pt>
                <c:pt idx="1663">
                  <c:v>4.1142857142857139</c:v>
                </c:pt>
                <c:pt idx="1664">
                  <c:v>3.8</c:v>
                </c:pt>
                <c:pt idx="1665">
                  <c:v>3.6</c:v>
                </c:pt>
                <c:pt idx="1666">
                  <c:v>4.7</c:v>
                </c:pt>
                <c:pt idx="1667">
                  <c:v>4.4000000000000004</c:v>
                </c:pt>
                <c:pt idx="1668">
                  <c:v>3.8</c:v>
                </c:pt>
                <c:pt idx="1669">
                  <c:v>4</c:v>
                </c:pt>
                <c:pt idx="1670">
                  <c:v>4.2</c:v>
                </c:pt>
                <c:pt idx="1671">
                  <c:v>3.7</c:v>
                </c:pt>
                <c:pt idx="1672">
                  <c:v>3.9</c:v>
                </c:pt>
                <c:pt idx="1673">
                  <c:v>4</c:v>
                </c:pt>
                <c:pt idx="1674">
                  <c:v>3.7</c:v>
                </c:pt>
                <c:pt idx="1675">
                  <c:v>4.7</c:v>
                </c:pt>
                <c:pt idx="1676">
                  <c:v>3.8</c:v>
                </c:pt>
                <c:pt idx="1677">
                  <c:v>4.2</c:v>
                </c:pt>
                <c:pt idx="1678">
                  <c:v>4.5999999999999996</c:v>
                </c:pt>
                <c:pt idx="1679">
                  <c:v>3.95</c:v>
                </c:pt>
                <c:pt idx="1680">
                  <c:v>4.4000000000000004</c:v>
                </c:pt>
                <c:pt idx="1681">
                  <c:v>4.4499999999999993</c:v>
                </c:pt>
                <c:pt idx="1682">
                  <c:v>3.7</c:v>
                </c:pt>
                <c:pt idx="1683">
                  <c:v>1</c:v>
                </c:pt>
                <c:pt idx="1684">
                  <c:v>3.9</c:v>
                </c:pt>
                <c:pt idx="1685">
                  <c:v>4.2</c:v>
                </c:pt>
                <c:pt idx="1686">
                  <c:v>3.9</c:v>
                </c:pt>
                <c:pt idx="1687">
                  <c:v>4</c:v>
                </c:pt>
                <c:pt idx="1688">
                  <c:v>4.2</c:v>
                </c:pt>
                <c:pt idx="1689">
                  <c:v>4.1500000000000004</c:v>
                </c:pt>
                <c:pt idx="1690">
                  <c:v>3.8</c:v>
                </c:pt>
                <c:pt idx="1691">
                  <c:v>3.7</c:v>
                </c:pt>
                <c:pt idx="1692">
                  <c:v>3.1</c:v>
                </c:pt>
                <c:pt idx="1693">
                  <c:v>3</c:v>
                </c:pt>
                <c:pt idx="1694">
                  <c:v>3.5</c:v>
                </c:pt>
                <c:pt idx="1695">
                  <c:v>2.6473214285714284</c:v>
                </c:pt>
                <c:pt idx="1696">
                  <c:v>4.2</c:v>
                </c:pt>
                <c:pt idx="1697">
                  <c:v>2.1666666666666665</c:v>
                </c:pt>
                <c:pt idx="1698">
                  <c:v>3.5</c:v>
                </c:pt>
                <c:pt idx="1699">
                  <c:v>3.9</c:v>
                </c:pt>
                <c:pt idx="1700">
                  <c:v>3.4</c:v>
                </c:pt>
                <c:pt idx="1701">
                  <c:v>2.632352941176471</c:v>
                </c:pt>
                <c:pt idx="1702">
                  <c:v>1</c:v>
                </c:pt>
                <c:pt idx="1703">
                  <c:v>4.0999999999999996</c:v>
                </c:pt>
                <c:pt idx="1704">
                  <c:v>1.6333333333333335</c:v>
                </c:pt>
                <c:pt idx="1705">
                  <c:v>2.8</c:v>
                </c:pt>
                <c:pt idx="1706">
                  <c:v>1</c:v>
                </c:pt>
                <c:pt idx="1707">
                  <c:v>1</c:v>
                </c:pt>
                <c:pt idx="1708">
                  <c:v>2.6749999999999998</c:v>
                </c:pt>
                <c:pt idx="1709">
                  <c:v>3.3</c:v>
                </c:pt>
                <c:pt idx="1710">
                  <c:v>4.0999999999999996</c:v>
                </c:pt>
                <c:pt idx="1711">
                  <c:v>3.7</c:v>
                </c:pt>
                <c:pt idx="1712">
                  <c:v>3.0111111111111111</c:v>
                </c:pt>
                <c:pt idx="1713">
                  <c:v>1.95</c:v>
                </c:pt>
                <c:pt idx="1714">
                  <c:v>1</c:v>
                </c:pt>
                <c:pt idx="1715">
                  <c:v>3.1</c:v>
                </c:pt>
                <c:pt idx="1716">
                  <c:v>3.5999999999999996</c:v>
                </c:pt>
                <c:pt idx="1717">
                  <c:v>1</c:v>
                </c:pt>
                <c:pt idx="1718">
                  <c:v>3.0421052631578949</c:v>
                </c:pt>
                <c:pt idx="1719">
                  <c:v>2.9595238095238097</c:v>
                </c:pt>
                <c:pt idx="1720">
                  <c:v>3.5</c:v>
                </c:pt>
                <c:pt idx="1721">
                  <c:v>3.3499999999999996</c:v>
                </c:pt>
                <c:pt idx="1722">
                  <c:v>3.5</c:v>
                </c:pt>
                <c:pt idx="1723">
                  <c:v>3.1</c:v>
                </c:pt>
                <c:pt idx="1724">
                  <c:v>2.8</c:v>
                </c:pt>
                <c:pt idx="1725">
                  <c:v>2.8</c:v>
                </c:pt>
                <c:pt idx="1726">
                  <c:v>3</c:v>
                </c:pt>
                <c:pt idx="1727">
                  <c:v>3.5</c:v>
                </c:pt>
                <c:pt idx="1728">
                  <c:v>1</c:v>
                </c:pt>
                <c:pt idx="1729">
                  <c:v>4</c:v>
                </c:pt>
                <c:pt idx="1730">
                  <c:v>1</c:v>
                </c:pt>
                <c:pt idx="1731">
                  <c:v>1</c:v>
                </c:pt>
                <c:pt idx="1732">
                  <c:v>3</c:v>
                </c:pt>
                <c:pt idx="1733">
                  <c:v>2.25</c:v>
                </c:pt>
                <c:pt idx="1734">
                  <c:v>3.9749999999999996</c:v>
                </c:pt>
                <c:pt idx="1735">
                  <c:v>3.6</c:v>
                </c:pt>
                <c:pt idx="1736">
                  <c:v>4.3</c:v>
                </c:pt>
                <c:pt idx="1737">
                  <c:v>4.0666666666666673</c:v>
                </c:pt>
                <c:pt idx="1738">
                  <c:v>4</c:v>
                </c:pt>
                <c:pt idx="1739">
                  <c:v>4.1857142857142859</c:v>
                </c:pt>
                <c:pt idx="1740">
                  <c:v>3.8</c:v>
                </c:pt>
                <c:pt idx="1741">
                  <c:v>4.4000000000000004</c:v>
                </c:pt>
                <c:pt idx="1742">
                  <c:v>4.2</c:v>
                </c:pt>
                <c:pt idx="1743">
                  <c:v>4.4000000000000004</c:v>
                </c:pt>
                <c:pt idx="1744">
                  <c:v>3.5</c:v>
                </c:pt>
                <c:pt idx="1745">
                  <c:v>2.5155405405405409</c:v>
                </c:pt>
                <c:pt idx="1746">
                  <c:v>2.9</c:v>
                </c:pt>
                <c:pt idx="1747">
                  <c:v>3.5</c:v>
                </c:pt>
                <c:pt idx="1748">
                  <c:v>4.4000000000000004</c:v>
                </c:pt>
                <c:pt idx="1749">
                  <c:v>4</c:v>
                </c:pt>
                <c:pt idx="1750">
                  <c:v>1.3833333333333335</c:v>
                </c:pt>
                <c:pt idx="1751">
                  <c:v>3.3</c:v>
                </c:pt>
                <c:pt idx="1752">
                  <c:v>2.2999999999999998</c:v>
                </c:pt>
                <c:pt idx="1753">
                  <c:v>3.4</c:v>
                </c:pt>
                <c:pt idx="1754">
                  <c:v>3.9</c:v>
                </c:pt>
                <c:pt idx="1755">
                  <c:v>3.9</c:v>
                </c:pt>
                <c:pt idx="1756">
                  <c:v>2.8666666666666671</c:v>
                </c:pt>
                <c:pt idx="1757">
                  <c:v>1.822222222222222</c:v>
                </c:pt>
                <c:pt idx="1758">
                  <c:v>3.1</c:v>
                </c:pt>
                <c:pt idx="1759">
                  <c:v>3.7</c:v>
                </c:pt>
                <c:pt idx="1760">
                  <c:v>3.8</c:v>
                </c:pt>
                <c:pt idx="1761">
                  <c:v>2.3555555555555556</c:v>
                </c:pt>
                <c:pt idx="1762">
                  <c:v>1</c:v>
                </c:pt>
                <c:pt idx="1763">
                  <c:v>2.5</c:v>
                </c:pt>
                <c:pt idx="1764">
                  <c:v>3.3</c:v>
                </c:pt>
                <c:pt idx="1765">
                  <c:v>2.875</c:v>
                </c:pt>
                <c:pt idx="1766">
                  <c:v>3.9</c:v>
                </c:pt>
                <c:pt idx="1767">
                  <c:v>3.3</c:v>
                </c:pt>
                <c:pt idx="1768">
                  <c:v>2.9</c:v>
                </c:pt>
                <c:pt idx="1769">
                  <c:v>3.1</c:v>
                </c:pt>
                <c:pt idx="1770">
                  <c:v>3.8</c:v>
                </c:pt>
                <c:pt idx="1771">
                  <c:v>3.4666666666666668</c:v>
                </c:pt>
                <c:pt idx="1772">
                  <c:v>3.4666666666666663</c:v>
                </c:pt>
                <c:pt idx="1773">
                  <c:v>2.7</c:v>
                </c:pt>
                <c:pt idx="1774">
                  <c:v>2.6399999999999997</c:v>
                </c:pt>
                <c:pt idx="1775">
                  <c:v>4.9000000000000004</c:v>
                </c:pt>
                <c:pt idx="1776">
                  <c:v>3.9000000000000004</c:v>
                </c:pt>
                <c:pt idx="1777">
                  <c:v>3.6333333333333333</c:v>
                </c:pt>
                <c:pt idx="1778">
                  <c:v>4.2</c:v>
                </c:pt>
                <c:pt idx="1779">
                  <c:v>3.8</c:v>
                </c:pt>
                <c:pt idx="1780">
                  <c:v>4</c:v>
                </c:pt>
                <c:pt idx="1781">
                  <c:v>4.5</c:v>
                </c:pt>
                <c:pt idx="1782">
                  <c:v>4</c:v>
                </c:pt>
                <c:pt idx="1783">
                  <c:v>4.6500000000000004</c:v>
                </c:pt>
                <c:pt idx="1784">
                  <c:v>4.4000000000000004</c:v>
                </c:pt>
                <c:pt idx="1785">
                  <c:v>1.4000000000000001</c:v>
                </c:pt>
                <c:pt idx="1786">
                  <c:v>1</c:v>
                </c:pt>
                <c:pt idx="1787">
                  <c:v>4.0999999999999996</c:v>
                </c:pt>
                <c:pt idx="1788">
                  <c:v>2.2749999999999999</c:v>
                </c:pt>
                <c:pt idx="1789">
                  <c:v>3.5</c:v>
                </c:pt>
                <c:pt idx="1790">
                  <c:v>4</c:v>
                </c:pt>
                <c:pt idx="1791">
                  <c:v>4.0999999999999996</c:v>
                </c:pt>
                <c:pt idx="1792">
                  <c:v>4.05</c:v>
                </c:pt>
                <c:pt idx="1793">
                  <c:v>3.4666666666666668</c:v>
                </c:pt>
                <c:pt idx="1794">
                  <c:v>3.8</c:v>
                </c:pt>
                <c:pt idx="1795">
                  <c:v>3.8</c:v>
                </c:pt>
                <c:pt idx="1796">
                  <c:v>3.7</c:v>
                </c:pt>
                <c:pt idx="1797">
                  <c:v>3.9</c:v>
                </c:pt>
                <c:pt idx="1798">
                  <c:v>3.1</c:v>
                </c:pt>
                <c:pt idx="1799">
                  <c:v>4.5</c:v>
                </c:pt>
                <c:pt idx="1800">
                  <c:v>3.6</c:v>
                </c:pt>
                <c:pt idx="1801">
                  <c:v>4.4000000000000004</c:v>
                </c:pt>
                <c:pt idx="1802">
                  <c:v>1</c:v>
                </c:pt>
                <c:pt idx="1803">
                  <c:v>2.4692307692307693</c:v>
                </c:pt>
                <c:pt idx="1804">
                  <c:v>1</c:v>
                </c:pt>
                <c:pt idx="1805">
                  <c:v>2.6</c:v>
                </c:pt>
                <c:pt idx="1806">
                  <c:v>3.6500000000000004</c:v>
                </c:pt>
                <c:pt idx="1807">
                  <c:v>1</c:v>
                </c:pt>
                <c:pt idx="1808">
                  <c:v>1</c:v>
                </c:pt>
                <c:pt idx="1809">
                  <c:v>3.4</c:v>
                </c:pt>
                <c:pt idx="1810">
                  <c:v>4.3</c:v>
                </c:pt>
                <c:pt idx="1811">
                  <c:v>4.3</c:v>
                </c:pt>
                <c:pt idx="1812">
                  <c:v>1</c:v>
                </c:pt>
                <c:pt idx="1813">
                  <c:v>4.3</c:v>
                </c:pt>
                <c:pt idx="1814">
                  <c:v>4.05</c:v>
                </c:pt>
                <c:pt idx="1815">
                  <c:v>4.3</c:v>
                </c:pt>
                <c:pt idx="1816">
                  <c:v>4.2</c:v>
                </c:pt>
                <c:pt idx="1817">
                  <c:v>3.2</c:v>
                </c:pt>
                <c:pt idx="1818">
                  <c:v>4.9000000000000004</c:v>
                </c:pt>
                <c:pt idx="1819">
                  <c:v>4.4000000000000004</c:v>
                </c:pt>
                <c:pt idx="1820">
                  <c:v>4.2</c:v>
                </c:pt>
                <c:pt idx="1821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7D5-4849-B9EC-FC03782E0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493615"/>
        <c:axId val="687487855"/>
      </c:scatterChart>
      <c:valAx>
        <c:axId val="687493615"/>
        <c:scaling>
          <c:orientation val="minMax"/>
          <c:max val="5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₹&quot;\ 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487855"/>
        <c:crosses val="autoZero"/>
        <c:crossBetween val="midCat"/>
      </c:valAx>
      <c:valAx>
        <c:axId val="687487855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4936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[Zomato_Data_1R.xlsx]Pivot for Cuisines!PivotTable7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for Cuisines'!$B$1</c:f>
              <c:strCache>
                <c:ptCount val="1"/>
                <c:pt idx="0">
                  <c:v>Count of RestaurantID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'Pivot for Cuisines'!$A$2:$A$13</c:f>
              <c:multiLvlStrCache>
                <c:ptCount val="10"/>
                <c:lvl>
                  <c:pt idx="0">
                    <c:v>Bakery</c:v>
                  </c:pt>
                  <c:pt idx="1">
                    <c:v>Cafe</c:v>
                  </c:pt>
                  <c:pt idx="2">
                    <c:v>Chinese</c:v>
                  </c:pt>
                  <c:pt idx="3">
                    <c:v>Continental</c:v>
                  </c:pt>
                  <c:pt idx="4">
                    <c:v>Desserts</c:v>
                  </c:pt>
                  <c:pt idx="5">
                    <c:v>Fast Food</c:v>
                  </c:pt>
                  <c:pt idx="6">
                    <c:v>Italian</c:v>
                  </c:pt>
                  <c:pt idx="7">
                    <c:v>Mughlai</c:v>
                  </c:pt>
                  <c:pt idx="8">
                    <c:v>North Indian</c:v>
                  </c:pt>
                  <c:pt idx="9">
                    <c:v>South Indian</c:v>
                  </c:pt>
                </c:lvl>
                <c:lvl>
                  <c:pt idx="0">
                    <c:v>Group1</c:v>
                  </c:pt>
                </c:lvl>
              </c:multiLvlStrCache>
            </c:multiLvlStrRef>
          </c:cat>
          <c:val>
            <c:numRef>
              <c:f>'Pivot for Cuisines'!$B$2:$B$13</c:f>
              <c:numCache>
                <c:formatCode>General</c:formatCode>
                <c:ptCount val="10"/>
                <c:pt idx="0">
                  <c:v>745</c:v>
                </c:pt>
                <c:pt idx="1">
                  <c:v>700</c:v>
                </c:pt>
                <c:pt idx="2">
                  <c:v>2729</c:v>
                </c:pt>
                <c:pt idx="3">
                  <c:v>732</c:v>
                </c:pt>
                <c:pt idx="4">
                  <c:v>651</c:v>
                </c:pt>
                <c:pt idx="5">
                  <c:v>1984</c:v>
                </c:pt>
                <c:pt idx="6">
                  <c:v>760</c:v>
                </c:pt>
                <c:pt idx="7">
                  <c:v>995</c:v>
                </c:pt>
                <c:pt idx="8">
                  <c:v>3953</c:v>
                </c:pt>
                <c:pt idx="9">
                  <c:v>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F-4E1F-879C-A83017247661}"/>
            </c:ext>
          </c:extLst>
        </c:ser>
        <c:ser>
          <c:idx val="1"/>
          <c:order val="1"/>
          <c:tx>
            <c:strRef>
              <c:f>'Pivot for Cuisines'!$C$1</c:f>
              <c:strCache>
                <c:ptCount val="1"/>
                <c:pt idx="0">
                  <c:v>Average of Rating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'Pivot for Cuisines'!$A$2:$A$13</c:f>
              <c:multiLvlStrCache>
                <c:ptCount val="10"/>
                <c:lvl>
                  <c:pt idx="0">
                    <c:v>Bakery</c:v>
                  </c:pt>
                  <c:pt idx="1">
                    <c:v>Cafe</c:v>
                  </c:pt>
                  <c:pt idx="2">
                    <c:v>Chinese</c:v>
                  </c:pt>
                  <c:pt idx="3">
                    <c:v>Continental</c:v>
                  </c:pt>
                  <c:pt idx="4">
                    <c:v>Desserts</c:v>
                  </c:pt>
                  <c:pt idx="5">
                    <c:v>Fast Food</c:v>
                  </c:pt>
                  <c:pt idx="6">
                    <c:v>Italian</c:v>
                  </c:pt>
                  <c:pt idx="7">
                    <c:v>Mughlai</c:v>
                  </c:pt>
                  <c:pt idx="8">
                    <c:v>North Indian</c:v>
                  </c:pt>
                  <c:pt idx="9">
                    <c:v>South Indian</c:v>
                  </c:pt>
                </c:lvl>
                <c:lvl>
                  <c:pt idx="0">
                    <c:v>Group1</c:v>
                  </c:pt>
                </c:lvl>
              </c:multiLvlStrCache>
            </c:multiLvlStrRef>
          </c:cat>
          <c:val>
            <c:numRef>
              <c:f>'Pivot for Cuisines'!$C$2:$C$13</c:f>
              <c:numCache>
                <c:formatCode>General</c:formatCode>
                <c:ptCount val="10"/>
                <c:pt idx="0">
                  <c:v>2.7214765100671134</c:v>
                </c:pt>
                <c:pt idx="1">
                  <c:v>3.4158571428571403</c:v>
                </c:pt>
                <c:pt idx="2">
                  <c:v>2.8200806156101139</c:v>
                </c:pt>
                <c:pt idx="3">
                  <c:v>3.5676229508196715</c:v>
                </c:pt>
                <c:pt idx="4">
                  <c:v>3.1456221198156675</c:v>
                </c:pt>
                <c:pt idx="5">
                  <c:v>2.7746471774193511</c:v>
                </c:pt>
                <c:pt idx="6">
                  <c:v>3.6109210526315763</c:v>
                </c:pt>
                <c:pt idx="7">
                  <c:v>2.8119597989949736</c:v>
                </c:pt>
                <c:pt idx="8">
                  <c:v>2.7463951429294213</c:v>
                </c:pt>
                <c:pt idx="9">
                  <c:v>2.7072327044025166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F-4E1F-879C-A830172476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75028431"/>
        <c:axId val="1175027471"/>
      </c:barChart>
      <c:catAx>
        <c:axId val="11750284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Cuisines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5027471"/>
        <c:crosses val="autoZero"/>
        <c:auto val="1"/>
        <c:lblAlgn val="ctr"/>
        <c:lblOffset val="100"/>
        <c:noMultiLvlLbl val="0"/>
      </c:catAx>
      <c:valAx>
        <c:axId val="1175027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 of Restaurant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5028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/>
              <a:t>Country-Wise Expansion Potential Based on Ratings, Cost &amp; Digital Readiness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'Strategic Recommendation - Expa'!$H$2</c:f>
              <c:strCache>
                <c:ptCount val="1"/>
                <c:pt idx="0">
                  <c:v>Australia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'Strategic Recommendation - Expa'!$I$1</c:f>
              <c:strCache>
                <c:ptCount val="1"/>
                <c:pt idx="0">
                  <c:v>Average of Rating</c:v>
                </c:pt>
              </c:strCache>
            </c:strRef>
          </c:cat>
          <c:val>
            <c:numRef>
              <c:f>'Strategic Recommendation - Expa'!$I$2</c:f>
            </c:numRef>
          </c:val>
          <c:extLst>
            <c:ext xmlns:c16="http://schemas.microsoft.com/office/drawing/2014/chart" uri="{C3380CC4-5D6E-409C-BE32-E72D297353CC}">
              <c16:uniqueId val="{00000000-A050-48A2-A73A-169A40724FB4}"/>
            </c:ext>
          </c:extLst>
        </c:ser>
        <c:ser>
          <c:idx val="1"/>
          <c:order val="1"/>
          <c:tx>
            <c:strRef>
              <c:f>'Strategic Recommendation - Expa'!$H$3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'Strategic Recommendation - Expa'!$I$1</c:f>
              <c:strCache>
                <c:ptCount val="1"/>
                <c:pt idx="0">
                  <c:v>Average of Rating</c:v>
                </c:pt>
              </c:strCache>
            </c:strRef>
          </c:cat>
          <c:val>
            <c:numRef>
              <c:f>'Strategic Recommendation - Expa'!$I$3</c:f>
            </c:numRef>
          </c:val>
          <c:extLst>
            <c:ext xmlns:c16="http://schemas.microsoft.com/office/drawing/2014/chart" uri="{C3380CC4-5D6E-409C-BE32-E72D297353CC}">
              <c16:uniqueId val="{00000001-A050-48A2-A73A-169A40724FB4}"/>
            </c:ext>
          </c:extLst>
        </c:ser>
        <c:ser>
          <c:idx val="2"/>
          <c:order val="2"/>
          <c:tx>
            <c:strRef>
              <c:f>'Strategic Recommendation - Expa'!$H$4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'Strategic Recommendation - Expa'!$I$1</c:f>
              <c:strCache>
                <c:ptCount val="1"/>
                <c:pt idx="0">
                  <c:v>Average of Rating</c:v>
                </c:pt>
              </c:strCache>
            </c:strRef>
          </c:cat>
          <c:val>
            <c:numRef>
              <c:f>'Strategic Recommendation - Expa'!$I$4</c:f>
            </c:numRef>
          </c:val>
          <c:extLst>
            <c:ext xmlns:c16="http://schemas.microsoft.com/office/drawing/2014/chart" uri="{C3380CC4-5D6E-409C-BE32-E72D297353CC}">
              <c16:uniqueId val="{00000002-A050-48A2-A73A-169A40724FB4}"/>
            </c:ext>
          </c:extLst>
        </c:ser>
        <c:ser>
          <c:idx val="3"/>
          <c:order val="3"/>
          <c:tx>
            <c:strRef>
              <c:f>'Strategic Recommendation - Expa'!$H$5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'Strategic Recommendation - Expa'!$I$1</c:f>
              <c:strCache>
                <c:ptCount val="1"/>
                <c:pt idx="0">
                  <c:v>Average of Rating</c:v>
                </c:pt>
              </c:strCache>
            </c:strRef>
          </c:cat>
          <c:val>
            <c:numRef>
              <c:f>'Strategic Recommendation - Expa'!$I$5</c:f>
            </c:numRef>
          </c:val>
          <c:extLst>
            <c:ext xmlns:c16="http://schemas.microsoft.com/office/drawing/2014/chart" uri="{C3380CC4-5D6E-409C-BE32-E72D297353CC}">
              <c16:uniqueId val="{00000003-A050-48A2-A73A-169A40724FB4}"/>
            </c:ext>
          </c:extLst>
        </c:ser>
        <c:ser>
          <c:idx val="4"/>
          <c:order val="4"/>
          <c:tx>
            <c:strRef>
              <c:f>'Strategic Recommendation - Expa'!$H$6</c:f>
              <c:strCache>
                <c:ptCount val="1"/>
                <c:pt idx="0">
                  <c:v>Indonesia</c:v>
                </c:pt>
              </c:strCache>
            </c:strRef>
          </c:tx>
          <c:spPr>
            <a:solidFill>
              <a:srgbClr val="CB202D"/>
            </a:solidFill>
            <a:ln>
              <a:noFill/>
            </a:ln>
            <a:effectLst/>
          </c:spPr>
          <c:invertIfNegative val="0"/>
          <c:cat>
            <c:strRef>
              <c:f>'Strategic Recommendation - Expa'!$I$1</c:f>
              <c:strCache>
                <c:ptCount val="1"/>
                <c:pt idx="0">
                  <c:v>Average of Rating</c:v>
                </c:pt>
              </c:strCache>
            </c:strRef>
          </c:cat>
          <c:val>
            <c:numRef>
              <c:f>'Strategic Recommendation - Expa'!$I$6</c:f>
              <c:numCache>
                <c:formatCode>0.0</c:formatCode>
                <c:ptCount val="1"/>
                <c:pt idx="0">
                  <c:v>4.3340425531914883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50-48A2-A73A-169A40724FB4}"/>
            </c:ext>
          </c:extLst>
        </c:ser>
        <c:ser>
          <c:idx val="5"/>
          <c:order val="5"/>
          <c:tx>
            <c:strRef>
              <c:f>'Strategic Recommendation - Expa'!$H$7</c:f>
              <c:strCache>
                <c:ptCount val="1"/>
                <c:pt idx="0">
                  <c:v>New Zealand</c:v>
                </c:pt>
              </c:strCache>
            </c:strRef>
          </c:tx>
          <c:spPr>
            <a:solidFill>
              <a:srgbClr val="CB202D"/>
            </a:solidFill>
            <a:ln>
              <a:noFill/>
            </a:ln>
            <a:effectLst/>
          </c:spPr>
          <c:invertIfNegative val="0"/>
          <c:cat>
            <c:strRef>
              <c:f>'Strategic Recommendation - Expa'!$I$1</c:f>
              <c:strCache>
                <c:ptCount val="1"/>
                <c:pt idx="0">
                  <c:v>Average of Rating</c:v>
                </c:pt>
              </c:strCache>
            </c:strRef>
          </c:cat>
          <c:val>
            <c:numRef>
              <c:f>'Strategic Recommendation - Expa'!$I$7</c:f>
              <c:numCache>
                <c:formatCode>0.0</c:formatCode>
                <c:ptCount val="1"/>
                <c:pt idx="0">
                  <c:v>4.1999999999999993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50-48A2-A73A-169A40724FB4}"/>
            </c:ext>
          </c:extLst>
        </c:ser>
        <c:ser>
          <c:idx val="6"/>
          <c:order val="6"/>
          <c:tx>
            <c:strRef>
              <c:f>'Strategic Recommendation - Expa'!$H$8</c:f>
              <c:strCache>
                <c:ptCount val="1"/>
                <c:pt idx="0">
                  <c:v>Philippines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'Strategic Recommendation - Expa'!$I$1</c:f>
              <c:strCache>
                <c:ptCount val="1"/>
                <c:pt idx="0">
                  <c:v>Average of Rating</c:v>
                </c:pt>
              </c:strCache>
            </c:strRef>
          </c:cat>
          <c:val>
            <c:numRef>
              <c:f>'Strategic Recommendation - Expa'!$I$8</c:f>
            </c:numRef>
          </c:val>
          <c:extLst>
            <c:ext xmlns:c16="http://schemas.microsoft.com/office/drawing/2014/chart" uri="{C3380CC4-5D6E-409C-BE32-E72D297353CC}">
              <c16:uniqueId val="{00000006-A050-48A2-A73A-169A40724FB4}"/>
            </c:ext>
          </c:extLst>
        </c:ser>
        <c:ser>
          <c:idx val="7"/>
          <c:order val="7"/>
          <c:tx>
            <c:strRef>
              <c:f>'Strategic Recommendation - Expa'!$H$9</c:f>
              <c:strCache>
                <c:ptCount val="1"/>
                <c:pt idx="0">
                  <c:v>Qatar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'Strategic Recommendation - Expa'!$I$1</c:f>
              <c:strCache>
                <c:ptCount val="1"/>
                <c:pt idx="0">
                  <c:v>Average of Rating</c:v>
                </c:pt>
              </c:strCache>
            </c:strRef>
          </c:cat>
          <c:val>
            <c:numRef>
              <c:f>'Strategic Recommendation - Expa'!$I$9</c:f>
            </c:numRef>
          </c:val>
          <c:extLst>
            <c:ext xmlns:c16="http://schemas.microsoft.com/office/drawing/2014/chart" uri="{C3380CC4-5D6E-409C-BE32-E72D297353CC}">
              <c16:uniqueId val="{00000007-A050-48A2-A73A-169A40724FB4}"/>
            </c:ext>
          </c:extLst>
        </c:ser>
        <c:ser>
          <c:idx val="8"/>
          <c:order val="8"/>
          <c:tx>
            <c:strRef>
              <c:f>'Strategic Recommendation - Expa'!$H$10</c:f>
              <c:strCache>
                <c:ptCount val="1"/>
                <c:pt idx="0">
                  <c:v>Singapore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'Strategic Recommendation - Expa'!$I$1</c:f>
              <c:strCache>
                <c:ptCount val="1"/>
                <c:pt idx="0">
                  <c:v>Average of Rating</c:v>
                </c:pt>
              </c:strCache>
            </c:strRef>
          </c:cat>
          <c:val>
            <c:numRef>
              <c:f>'Strategic Recommendation - Expa'!$I$10</c:f>
            </c:numRef>
          </c:val>
          <c:extLst>
            <c:ext xmlns:c16="http://schemas.microsoft.com/office/drawing/2014/chart" uri="{C3380CC4-5D6E-409C-BE32-E72D297353CC}">
              <c16:uniqueId val="{00000008-A050-48A2-A73A-169A40724FB4}"/>
            </c:ext>
          </c:extLst>
        </c:ser>
        <c:ser>
          <c:idx val="9"/>
          <c:order val="9"/>
          <c:tx>
            <c:strRef>
              <c:f>'Strategic Recommendation - Expa'!$H$11</c:f>
              <c:strCache>
                <c:ptCount val="1"/>
                <c:pt idx="0">
                  <c:v>South Africa</c:v>
                </c:pt>
              </c:strCache>
            </c:strRef>
          </c:tx>
          <c:spPr>
            <a:solidFill>
              <a:srgbClr val="CB202D"/>
            </a:solidFill>
            <a:ln>
              <a:noFill/>
            </a:ln>
            <a:effectLst/>
          </c:spPr>
          <c:invertIfNegative val="0"/>
          <c:cat>
            <c:strRef>
              <c:f>'Strategic Recommendation - Expa'!$I$1</c:f>
              <c:strCache>
                <c:ptCount val="1"/>
                <c:pt idx="0">
                  <c:v>Average of Rating</c:v>
                </c:pt>
              </c:strCache>
            </c:strRef>
          </c:cat>
          <c:val>
            <c:numRef>
              <c:f>'Strategic Recommendation - Expa'!$I$11</c:f>
              <c:numCache>
                <c:formatCode>0.0</c:formatCode>
                <c:ptCount val="1"/>
                <c:pt idx="0">
                  <c:v>4.1662790697674419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050-48A2-A73A-169A40724FB4}"/>
            </c:ext>
          </c:extLst>
        </c:ser>
        <c:ser>
          <c:idx val="10"/>
          <c:order val="10"/>
          <c:tx>
            <c:strRef>
              <c:f>'Strategic Recommendation - Expa'!$H$12</c:f>
              <c:strCache>
                <c:ptCount val="1"/>
                <c:pt idx="0">
                  <c:v>Sri Lanka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'Strategic Recommendation - Expa'!$I$1</c:f>
              <c:strCache>
                <c:ptCount val="1"/>
                <c:pt idx="0">
                  <c:v>Average of Rating</c:v>
                </c:pt>
              </c:strCache>
            </c:strRef>
          </c:cat>
          <c:val>
            <c:numRef>
              <c:f>'Strategic Recommendation - Expa'!$I$12</c:f>
            </c:numRef>
          </c:val>
          <c:extLst>
            <c:ext xmlns:c16="http://schemas.microsoft.com/office/drawing/2014/chart" uri="{C3380CC4-5D6E-409C-BE32-E72D297353CC}">
              <c16:uniqueId val="{0000000A-A050-48A2-A73A-169A40724FB4}"/>
            </c:ext>
          </c:extLst>
        </c:ser>
        <c:ser>
          <c:idx val="11"/>
          <c:order val="11"/>
          <c:tx>
            <c:strRef>
              <c:f>'Strategic Recommendation - Expa'!$H$13</c:f>
              <c:strCache>
                <c:ptCount val="1"/>
                <c:pt idx="0">
                  <c:v>Turkey</c:v>
                </c:pt>
              </c:strCache>
            </c:strRef>
          </c:tx>
          <c:spPr>
            <a:solidFill>
              <a:srgbClr val="CB202D"/>
            </a:solidFill>
            <a:ln>
              <a:noFill/>
            </a:ln>
            <a:effectLst/>
          </c:spPr>
          <c:invertIfNegative val="0"/>
          <c:cat>
            <c:strRef>
              <c:f>'Strategic Recommendation - Expa'!$I$1</c:f>
              <c:strCache>
                <c:ptCount val="1"/>
                <c:pt idx="0">
                  <c:v>Average of Rating</c:v>
                </c:pt>
              </c:strCache>
            </c:strRef>
          </c:cat>
          <c:val>
            <c:numRef>
              <c:f>'Strategic Recommendation - Expa'!$I$13</c:f>
              <c:numCache>
                <c:formatCode>0.0</c:formatCode>
                <c:ptCount val="1"/>
                <c:pt idx="0">
                  <c:v>4.2824561403508783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050-48A2-A73A-169A40724FB4}"/>
            </c:ext>
          </c:extLst>
        </c:ser>
        <c:ser>
          <c:idx val="12"/>
          <c:order val="12"/>
          <c:tx>
            <c:strRef>
              <c:f>'Strategic Recommendation - Expa'!$H$14</c:f>
              <c:strCache>
                <c:ptCount val="1"/>
                <c:pt idx="0">
                  <c:v>United Arab Emirates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050-48A2-A73A-169A40724FB4}"/>
              </c:ext>
            </c:extLst>
          </c:dPt>
          <c:cat>
            <c:strRef>
              <c:f>'Strategic Recommendation - Expa'!$I$1</c:f>
              <c:strCache>
                <c:ptCount val="1"/>
                <c:pt idx="0">
                  <c:v>Average of Rating</c:v>
                </c:pt>
              </c:strCache>
            </c:strRef>
          </c:cat>
          <c:val>
            <c:numRef>
              <c:f>'Strategic Recommendation - Expa'!$I$14</c:f>
              <c:numCache>
                <c:formatCode>0.0</c:formatCode>
                <c:ptCount val="1"/>
                <c:pt idx="0">
                  <c:v>4.1948529411764701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050-48A2-A73A-169A40724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335263"/>
        <c:axId val="177331903"/>
      </c:barChart>
      <c:catAx>
        <c:axId val="17733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31903"/>
        <c:crosses val="autoZero"/>
        <c:auto val="1"/>
        <c:lblAlgn val="ctr"/>
        <c:lblOffset val="100"/>
        <c:noMultiLvlLbl val="0"/>
      </c:catAx>
      <c:valAx>
        <c:axId val="17733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35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/>
              <a:t>Impact of Delivery and Table Booking on Customer Ratings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'Strategic Recommendation - Oper'!$F$1</c:f>
              <c:strCache>
                <c:ptCount val="1"/>
                <c:pt idx="0">
                  <c:v>Avg 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7D-497C-83D4-86146F176DFA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7D-497C-83D4-86146F176DFA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7D-497C-83D4-86146F176DFA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57D-497C-83D4-86146F176D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'Strategic Recommendation - Oper'!$E$2:$E$5</c:f>
              <c:strCache>
                <c:ptCount val="4"/>
                <c:pt idx="0">
                  <c:v>No Delivery, No Booking</c:v>
                </c:pt>
                <c:pt idx="1">
                  <c:v>Delivery Only</c:v>
                </c:pt>
                <c:pt idx="2">
                  <c:v>Table Booking Only</c:v>
                </c:pt>
                <c:pt idx="3">
                  <c:v>Both Delivery &amp; Booking</c:v>
                </c:pt>
              </c:strCache>
            </c:strRef>
          </c:cat>
          <c:val>
            <c:numRef>
              <c:f>'Strategic Recommendation - Oper'!$F$2:$F$5</c:f>
              <c:numCache>
                <c:formatCode>General</c:formatCode>
                <c:ptCount val="4"/>
                <c:pt idx="0">
                  <c:v>2.82</c:v>
                </c:pt>
                <c:pt idx="1">
                  <c:v>3.26</c:v>
                </c:pt>
                <c:pt idx="2">
                  <c:v>3.47</c:v>
                </c:pt>
                <c:pt idx="3">
                  <c:v>3.63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7D-497C-83D4-86146F176D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9657711"/>
        <c:axId val="1219659151"/>
      </c:barChart>
      <c:catAx>
        <c:axId val="1219657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59151"/>
        <c:crosses val="autoZero"/>
        <c:auto val="1"/>
        <c:lblAlgn val="ctr"/>
        <c:lblOffset val="100"/>
        <c:noMultiLvlLbl val="0"/>
      </c:catAx>
      <c:valAx>
        <c:axId val="121965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57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416666666666679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'Strategic Recommendation - Menu'!$G$1</c:f>
              <c:strCache>
                <c:ptCount val="1"/>
                <c:pt idx="0">
                  <c:v>Average of Average_Cost_for_two_RS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FA6A2DCE-EEDE-486E-97A4-F0688A689848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2BF-4678-A7CB-935BC8E4B27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702C282-3569-4936-BBE1-41EF4BFD279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42BF-4678-A7CB-935BC8E4B27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9F0F1E-A6E9-4914-ACA7-0D90A08A987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42BF-4678-A7CB-935BC8E4B27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E86229D-D61A-416F-849A-0D3E40C7ECE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42BF-4678-A7CB-935BC8E4B27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A15A994-49A0-4DAF-B400-FD7BC08014E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42BF-4678-A7CB-935BC8E4B27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43A208B-5D3E-4FD9-B22E-D74C2DF06E9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2BF-4678-A7CB-935BC8E4B27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1371C629-36B5-4267-8634-A2CCD59F9CD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42BF-4678-A7CB-935BC8E4B27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A30EA31-5C62-4BAF-9A2F-10C6F07E223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42BF-4678-A7CB-935BC8E4B27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29E6351-04D8-4CE0-8F0A-B53AB3827E1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42BF-4678-A7CB-935BC8E4B27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3A493ED-23AA-4E55-A259-74052FC1402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2BF-4678-A7CB-935BC8E4B27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FCBAF3D-423C-4066-86D1-D52E4075A8D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2BF-4678-A7CB-935BC8E4B27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AC8D200-5889-4001-A21B-3097B38BD37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42BF-4678-A7CB-935BC8E4B27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CDA55AC-3BC6-490D-AF6F-920FA28654A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42BF-4678-A7CB-935BC8E4B27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A6FBC9E3-E010-4B0F-AFAF-8776D7DE4CA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2BF-4678-A7CB-935BC8E4B27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B124EFCF-A3EB-4641-841E-FA6882F3D3B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42BF-4678-A7CB-935BC8E4B27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D46D231-9304-4861-9E7D-F55DF93249E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42BF-4678-A7CB-935BC8E4B274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60230FFE-9FE0-4648-99AA-FFFFABAAAB0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42BF-4678-A7CB-935BC8E4B274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FC3FA781-CF7B-493F-81E5-8BE584C9620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42BF-4678-A7CB-935BC8E4B274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44E84A77-B625-4B45-B133-87DAD5C3C36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42BF-4678-A7CB-935BC8E4B274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6FD2F57F-79A0-41C1-8667-756A0932AAB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42BF-4678-A7CB-935BC8E4B274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F5A1A435-FE0B-4088-98BF-36F14E2AD27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42BF-4678-A7CB-935BC8E4B274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A2412B70-ED6E-44C2-A332-7C50184F571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42BF-4678-A7CB-935BC8E4B274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3AFA185F-4EFD-48F2-A4B6-6B1E7D9737F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42BF-4678-A7CB-935BC8E4B274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787D74E9-50E3-43C9-9DE7-EE96EBBFB92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42BF-4678-A7CB-935BC8E4B274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D170AB50-1A20-4925-9F20-6707E01C0EB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42BF-4678-A7CB-935BC8E4B27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E6BD1F09-527D-4AEA-B59C-1C98C47AB83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42BF-4678-A7CB-935BC8E4B274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921E3B89-81A4-4E23-AE97-C9D3785A76E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42BF-4678-A7CB-935BC8E4B274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69BBA6F9-F310-4955-B608-4C563272B0B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42BF-4678-A7CB-935BC8E4B274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EABB2E0F-BD00-41AB-99EF-86210A79FF4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42BF-4678-A7CB-935BC8E4B274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6DF4D10F-EE36-4E82-B427-8D888BDE4DE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42BF-4678-A7CB-935BC8E4B274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42BF-4678-A7CB-935BC8E4B274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42BF-4678-A7CB-935BC8E4B274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42BF-4678-A7CB-935BC8E4B274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42BF-4678-A7CB-935BC8E4B274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42BF-4678-A7CB-935BC8E4B274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42BF-4678-A7CB-935BC8E4B274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42BF-4678-A7CB-935BC8E4B274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42BF-4678-A7CB-935BC8E4B274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42BF-4678-A7CB-935BC8E4B274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42BF-4678-A7CB-935BC8E4B274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42BF-4678-A7CB-935BC8E4B274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2BF-4678-A7CB-935BC8E4B274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42BF-4678-A7CB-935BC8E4B274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42BF-4678-A7CB-935BC8E4B274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42BF-4678-A7CB-935BC8E4B274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42BF-4678-A7CB-935BC8E4B274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42BF-4678-A7CB-935BC8E4B274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42BF-4678-A7CB-935BC8E4B274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42BF-4678-A7CB-935BC8E4B274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42BF-4678-A7CB-935BC8E4B27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42BF-4678-A7CB-935BC8E4B274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42BF-4678-A7CB-935BC8E4B274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42BF-4678-A7CB-935BC8E4B274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42BF-4678-A7CB-935BC8E4B274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42BF-4678-A7CB-935BC8E4B274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42BF-4678-A7CB-935BC8E4B274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42BF-4678-A7CB-935BC8E4B274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42BF-4678-A7CB-935BC8E4B274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42BF-4678-A7CB-935BC8E4B274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42BF-4678-A7CB-935BC8E4B274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42BF-4678-A7CB-935BC8E4B274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42BF-4678-A7CB-935BC8E4B274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42BF-4678-A7CB-935BC8E4B274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42BF-4678-A7CB-935BC8E4B274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42BF-4678-A7CB-935BC8E4B274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42BF-4678-A7CB-935BC8E4B274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42BF-4678-A7CB-935BC8E4B274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42BF-4678-A7CB-935BC8E4B274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42BF-4678-A7CB-935BC8E4B274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42BF-4678-A7CB-935BC8E4B274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42BF-4678-A7CB-935BC8E4B274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42BF-4678-A7CB-935BC8E4B274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42BF-4678-A7CB-935BC8E4B274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42BF-4678-A7CB-935BC8E4B274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42BF-4678-A7CB-935BC8E4B274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42BF-4678-A7CB-935BC8E4B274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42BF-4678-A7CB-935BC8E4B274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42BF-4678-A7CB-935BC8E4B27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42BF-4678-A7CB-935BC8E4B274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42BF-4678-A7CB-935BC8E4B274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42BF-4678-A7CB-935BC8E4B274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42BF-4678-A7CB-935BC8E4B274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42BF-4678-A7CB-935BC8E4B274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42BF-4678-A7CB-935BC8E4B274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42BF-4678-A7CB-935BC8E4B274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42BF-4678-A7CB-935BC8E4B274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42BF-4678-A7CB-935BC8E4B274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42BF-4678-A7CB-935BC8E4B27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42BF-4678-A7CB-935BC8E4B274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42BF-4678-A7CB-935BC8E4B274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42BF-4678-A7CB-935BC8E4B274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42BF-4678-A7CB-935BC8E4B274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42BF-4678-A7CB-935BC8E4B274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42BF-4678-A7CB-935BC8E4B274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42BF-4678-A7CB-935BC8E4B274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42BF-4678-A7CB-935BC8E4B274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42BF-4678-A7CB-935BC8E4B274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42BF-4678-A7CB-935BC8E4B274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42BF-4678-A7CB-935BC8E4B274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42BF-4678-A7CB-935BC8E4B274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42BF-4678-A7CB-935BC8E4B274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42BF-4678-A7CB-935BC8E4B274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42BF-4678-A7CB-935BC8E4B274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42BF-4678-A7CB-935BC8E4B274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42BF-4678-A7CB-935BC8E4B274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42BF-4678-A7CB-935BC8E4B274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42BF-4678-A7CB-935BC8E4B274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42BF-4678-A7CB-935BC8E4B274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42BF-4678-A7CB-935BC8E4B274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42BF-4678-A7CB-935BC8E4B274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42BF-4678-A7CB-935BC8E4B274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42BF-4678-A7CB-935BC8E4B274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42BF-4678-A7CB-935BC8E4B274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42BF-4678-A7CB-935BC8E4B274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42BF-4678-A7CB-935BC8E4B274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42BF-4678-A7CB-935BC8E4B274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42BF-4678-A7CB-935BC8E4B274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42BF-4678-A7CB-935BC8E4B274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42BF-4678-A7CB-935BC8E4B274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42BF-4678-A7CB-935BC8E4B274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42BF-4678-A7CB-935BC8E4B274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42BF-4678-A7CB-935BC8E4B274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42BF-4678-A7CB-935BC8E4B274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42BF-4678-A7CB-935BC8E4B274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42BF-4678-A7CB-935BC8E4B274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42BF-4678-A7CB-935BC8E4B274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42BF-4678-A7CB-935BC8E4B274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42BF-4678-A7CB-935BC8E4B274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42BF-4678-A7CB-935BC8E4B274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42BF-4678-A7CB-935BC8E4B274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42BF-4678-A7CB-935BC8E4B274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42BF-4678-A7CB-935BC8E4B274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42BF-4678-A7CB-935BC8E4B274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42BF-4678-A7CB-935BC8E4B274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42BF-4678-A7CB-935BC8E4B274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42BF-4678-A7CB-935BC8E4B274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42BF-4678-A7CB-935BC8E4B274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42BF-4678-A7CB-935BC8E4B274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42BF-4678-A7CB-935BC8E4B274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42BF-4678-A7CB-935BC8E4B274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42BF-4678-A7CB-935BC8E4B274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42BF-4678-A7CB-935BC8E4B274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42BF-4678-A7CB-935BC8E4B274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42BF-4678-A7CB-935BC8E4B274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42BF-4678-A7CB-935BC8E4B274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1-42BF-4678-A7CB-935BC8E4B2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27835267011141518"/>
                  <c:y val="-7.529723126584071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'Strategic Recommendation - Menu'!$F$2:$F$147</c:f>
              <c:numCache>
                <c:formatCode>0.00</c:formatCode>
                <c:ptCount val="146"/>
                <c:pt idx="0">
                  <c:v>3.9733333333333318</c:v>
                </c:pt>
                <c:pt idx="1">
                  <c:v>3.9660714285714285</c:v>
                </c:pt>
                <c:pt idx="2">
                  <c:v>3.9243243243243242</c:v>
                </c:pt>
                <c:pt idx="3">
                  <c:v>3.8793103448275867</c:v>
                </c:pt>
                <c:pt idx="4">
                  <c:v>3.8364806866952792</c:v>
                </c:pt>
                <c:pt idx="5">
                  <c:v>3.8044444444444436</c:v>
                </c:pt>
                <c:pt idx="6">
                  <c:v>3.7610169491525438</c:v>
                </c:pt>
                <c:pt idx="7">
                  <c:v>3.6871794871794861</c:v>
                </c:pt>
                <c:pt idx="8">
                  <c:v>3.6811965811965797</c:v>
                </c:pt>
                <c:pt idx="9">
                  <c:v>3.6109210526315763</c:v>
                </c:pt>
                <c:pt idx="10">
                  <c:v>3.5685258964143438</c:v>
                </c:pt>
                <c:pt idx="11">
                  <c:v>3.5676229508196715</c:v>
                </c:pt>
                <c:pt idx="12">
                  <c:v>3.4158571428571403</c:v>
                </c:pt>
                <c:pt idx="13">
                  <c:v>3.346491228070176</c:v>
                </c:pt>
                <c:pt idx="14">
                  <c:v>3.1870967741935501</c:v>
                </c:pt>
                <c:pt idx="15">
                  <c:v>3.168000000000001</c:v>
                </c:pt>
                <c:pt idx="16">
                  <c:v>3.1456221198156675</c:v>
                </c:pt>
                <c:pt idx="17">
                  <c:v>3.0558201058201084</c:v>
                </c:pt>
                <c:pt idx="18">
                  <c:v>2.9631578947368435</c:v>
                </c:pt>
                <c:pt idx="19">
                  <c:v>2.827678571428573</c:v>
                </c:pt>
                <c:pt idx="20">
                  <c:v>2.8200806156101139</c:v>
                </c:pt>
                <c:pt idx="21">
                  <c:v>2.8119597989949736</c:v>
                </c:pt>
                <c:pt idx="22">
                  <c:v>2.7746471774193511</c:v>
                </c:pt>
                <c:pt idx="23">
                  <c:v>2.7463951429294213</c:v>
                </c:pt>
                <c:pt idx="24">
                  <c:v>2.7214765100671134</c:v>
                </c:pt>
                <c:pt idx="25">
                  <c:v>2.708474576271187</c:v>
                </c:pt>
                <c:pt idx="26">
                  <c:v>2.7072327044025166</c:v>
                </c:pt>
                <c:pt idx="27">
                  <c:v>2.6368983957219236</c:v>
                </c:pt>
                <c:pt idx="28">
                  <c:v>2.450877192982456</c:v>
                </c:pt>
                <c:pt idx="29">
                  <c:v>2.4131578947368411</c:v>
                </c:pt>
              </c:numCache>
            </c:numRef>
          </c:xVal>
          <c:yVal>
            <c:numRef>
              <c:f>'Strategic Recommendation - Menu'!$G$2:$G$147</c:f>
              <c:numCache>
                <c:formatCode>0.00</c:formatCode>
                <c:ptCount val="146"/>
                <c:pt idx="0">
                  <c:v>2760.0866666666666</c:v>
                </c:pt>
                <c:pt idx="1">
                  <c:v>2348.8928571428573</c:v>
                </c:pt>
                <c:pt idx="2">
                  <c:v>2925.7466216216217</c:v>
                </c:pt>
                <c:pt idx="3">
                  <c:v>2945.2787356321837</c:v>
                </c:pt>
                <c:pt idx="4">
                  <c:v>2066.1137339055795</c:v>
                </c:pt>
                <c:pt idx="5">
                  <c:v>2609.8555555555554</c:v>
                </c:pt>
                <c:pt idx="6">
                  <c:v>1345.2824858757062</c:v>
                </c:pt>
                <c:pt idx="7">
                  <c:v>1941.7294871794873</c:v>
                </c:pt>
                <c:pt idx="8">
                  <c:v>1509.3397435897436</c:v>
                </c:pt>
                <c:pt idx="9">
                  <c:v>1423.5574999999999</c:v>
                </c:pt>
                <c:pt idx="10">
                  <c:v>1104.6203187250997</c:v>
                </c:pt>
                <c:pt idx="11">
                  <c:v>1354.3148907103825</c:v>
                </c:pt>
                <c:pt idx="12">
                  <c:v>860.27099999999996</c:v>
                </c:pt>
                <c:pt idx="13">
                  <c:v>1888.1052631578948</c:v>
                </c:pt>
                <c:pt idx="14">
                  <c:v>585.62903225806451</c:v>
                </c:pt>
                <c:pt idx="15">
                  <c:v>548.85</c:v>
                </c:pt>
                <c:pt idx="16">
                  <c:v>548.41781874039941</c:v>
                </c:pt>
                <c:pt idx="17">
                  <c:v>973.21560846560851</c:v>
                </c:pt>
                <c:pt idx="18">
                  <c:v>449.41228070175441</c:v>
                </c:pt>
                <c:pt idx="19">
                  <c:v>364.77232142857144</c:v>
                </c:pt>
                <c:pt idx="20">
                  <c:v>749.36771711249537</c:v>
                </c:pt>
                <c:pt idx="21">
                  <c:v>733.35075376884424</c:v>
                </c:pt>
                <c:pt idx="22">
                  <c:v>449.93271169354841</c:v>
                </c:pt>
                <c:pt idx="23">
                  <c:v>698.52251454591453</c:v>
                </c:pt>
                <c:pt idx="24">
                  <c:v>451.35436241610739</c:v>
                </c:pt>
                <c:pt idx="25">
                  <c:v>526.8248587570622</c:v>
                </c:pt>
                <c:pt idx="26">
                  <c:v>491.95047169811323</c:v>
                </c:pt>
                <c:pt idx="27">
                  <c:v>296.24866310160428</c:v>
                </c:pt>
                <c:pt idx="28">
                  <c:v>350.87719298245617</c:v>
                </c:pt>
                <c:pt idx="29">
                  <c:v>257.63157894736844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'Strategic Recommendation - Menu'!$E$2:$E$31</c15:f>
                <c15:dlblRangeCache>
                  <c:ptCount val="30"/>
                  <c:pt idx="0">
                    <c:v>Sushi</c:v>
                  </c:pt>
                  <c:pt idx="1">
                    <c:v>Mediterranean</c:v>
                  </c:pt>
                  <c:pt idx="2">
                    <c:v>European</c:v>
                  </c:pt>
                  <c:pt idx="3">
                    <c:v>Seafood</c:v>
                  </c:pt>
                  <c:pt idx="4">
                    <c:v>Asian</c:v>
                  </c:pt>
                  <c:pt idx="5">
                    <c:v>Japanese</c:v>
                  </c:pt>
                  <c:pt idx="6">
                    <c:v>Mexican</c:v>
                  </c:pt>
                  <c:pt idx="7">
                    <c:v>American</c:v>
                  </c:pt>
                  <c:pt idx="8">
                    <c:v>Thai</c:v>
                  </c:pt>
                  <c:pt idx="9">
                    <c:v>Italian</c:v>
                  </c:pt>
                  <c:pt idx="10">
                    <c:v>Burger</c:v>
                  </c:pt>
                  <c:pt idx="11">
                    <c:v>Continental</c:v>
                  </c:pt>
                  <c:pt idx="12">
                    <c:v>Cafe</c:v>
                  </c:pt>
                  <c:pt idx="13">
                    <c:v>Finger Food</c:v>
                  </c:pt>
                  <c:pt idx="14">
                    <c:v>Salad</c:v>
                  </c:pt>
                  <c:pt idx="15">
                    <c:v>Healthy Food</c:v>
                  </c:pt>
                  <c:pt idx="16">
                    <c:v>Desserts</c:v>
                  </c:pt>
                  <c:pt idx="17">
                    <c:v>Pizza</c:v>
                  </c:pt>
                  <c:pt idx="18">
                    <c:v>Beverages</c:v>
                  </c:pt>
                  <c:pt idx="19">
                    <c:v>Ice Cream</c:v>
                  </c:pt>
                  <c:pt idx="20">
                    <c:v>Chinese</c:v>
                  </c:pt>
                  <c:pt idx="21">
                    <c:v>Mughlai</c:v>
                  </c:pt>
                  <c:pt idx="22">
                    <c:v>Fast Food</c:v>
                  </c:pt>
                  <c:pt idx="23">
                    <c:v>North Indian</c:v>
                  </c:pt>
                  <c:pt idx="24">
                    <c:v>Bakery</c:v>
                  </c:pt>
                  <c:pt idx="25">
                    <c:v>Biryani</c:v>
                  </c:pt>
                  <c:pt idx="26">
                    <c:v>South Indian</c:v>
                  </c:pt>
                  <c:pt idx="27">
                    <c:v>Street Food</c:v>
                  </c:pt>
                  <c:pt idx="28">
                    <c:v>Raw Meats</c:v>
                  </c:pt>
                  <c:pt idx="29">
                    <c:v>Mithai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4-42BF-4678-A7CB-935BC8E4B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9690351"/>
        <c:axId val="1219692751"/>
      </c:scatterChart>
      <c:valAx>
        <c:axId val="1219690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92751"/>
        <c:crosses val="autoZero"/>
        <c:crossBetween val="midCat"/>
      </c:valAx>
      <c:valAx>
        <c:axId val="121969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6903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[Zomato_Data_1R (1) (1).xlsx]Pivot Table!Top Cuisines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500" b="1" i="0" u="none" strike="noStrike" baseline="0" dirty="0">
                <a:solidFill>
                  <a:sysClr val="windowText" lastClr="000000"/>
                </a:solidFill>
              </a:rPr>
              <a:t>TOP 10 CUISINES BY POPULARITY AND RATING</a:t>
            </a:r>
            <a:endParaRPr lang="en-IN" sz="1500" b="1" baseline="0" dirty="0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Table'!$P$2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Table'!$O$3:$O$13</c:f>
              <c:strCache>
                <c:ptCount val="10"/>
                <c:pt idx="0">
                  <c:v>Bakery</c:v>
                </c:pt>
                <c:pt idx="1">
                  <c:v>Cafe</c:v>
                </c:pt>
                <c:pt idx="2">
                  <c:v>Chinese</c:v>
                </c:pt>
                <c:pt idx="3">
                  <c:v>Continental</c:v>
                </c:pt>
                <c:pt idx="4">
                  <c:v>Desserts</c:v>
                </c:pt>
                <c:pt idx="5">
                  <c:v>Fast Food</c:v>
                </c:pt>
                <c:pt idx="6">
                  <c:v>Italian</c:v>
                </c:pt>
                <c:pt idx="7">
                  <c:v>Mughlai</c:v>
                </c:pt>
                <c:pt idx="8">
                  <c:v>North Indian</c:v>
                </c:pt>
                <c:pt idx="9">
                  <c:v>South Indian</c:v>
                </c:pt>
              </c:strCache>
            </c:strRef>
          </c:cat>
          <c:val>
            <c:numRef>
              <c:f>'Pivot Table'!$P$3:$P$13</c:f>
              <c:numCache>
                <c:formatCode>General</c:formatCode>
                <c:ptCount val="10"/>
                <c:pt idx="0">
                  <c:v>745</c:v>
                </c:pt>
                <c:pt idx="1">
                  <c:v>700</c:v>
                </c:pt>
                <c:pt idx="2">
                  <c:v>2729</c:v>
                </c:pt>
                <c:pt idx="3">
                  <c:v>732</c:v>
                </c:pt>
                <c:pt idx="4">
                  <c:v>651</c:v>
                </c:pt>
                <c:pt idx="5">
                  <c:v>1984</c:v>
                </c:pt>
                <c:pt idx="6">
                  <c:v>760</c:v>
                </c:pt>
                <c:pt idx="7">
                  <c:v>995</c:v>
                </c:pt>
                <c:pt idx="8">
                  <c:v>3953</c:v>
                </c:pt>
                <c:pt idx="9">
                  <c:v>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C3-49E9-BBDF-5C639449D6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7752207"/>
        <c:axId val="1357757199"/>
      </c:barChart>
      <c:catAx>
        <c:axId val="1357752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757199"/>
        <c:crosses val="autoZero"/>
        <c:auto val="1"/>
        <c:lblAlgn val="ctr"/>
        <c:lblOffset val="100"/>
        <c:noMultiLvlLbl val="0"/>
      </c:catAx>
      <c:valAx>
        <c:axId val="1357757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752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[Zomato_Data_1R (1) (1).xlsx]Pivot Table!PivotTable2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/>
                </a:solidFill>
              </a:rPr>
              <a:t>annual growth of </a:t>
            </a:r>
            <a:r>
              <a:rPr lang="en-IN" dirty="0" err="1">
                <a:solidFill>
                  <a:schemeClr val="tx1"/>
                </a:solidFill>
              </a:rPr>
              <a:t>restAurants</a:t>
            </a:r>
            <a:endParaRPr lang="en-IN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Table'!$G$2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Table'!$F$3:$F$12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'Pivot Table'!$G$3:$G$12</c:f>
              <c:numCache>
                <c:formatCode>General</c:formatCode>
                <c:ptCount val="9"/>
                <c:pt idx="0">
                  <c:v>1080</c:v>
                </c:pt>
                <c:pt idx="1">
                  <c:v>1095</c:v>
                </c:pt>
                <c:pt idx="2">
                  <c:v>1019</c:v>
                </c:pt>
                <c:pt idx="3">
                  <c:v>1058</c:v>
                </c:pt>
                <c:pt idx="4">
                  <c:v>1050</c:v>
                </c:pt>
                <c:pt idx="5">
                  <c:v>1021</c:v>
                </c:pt>
                <c:pt idx="6">
                  <c:v>1026</c:v>
                </c:pt>
                <c:pt idx="7">
                  <c:v>1082</c:v>
                </c:pt>
                <c:pt idx="8">
                  <c:v>1101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2F-4908-98D7-4E184B97C97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43309487"/>
        <c:axId val="1243309903"/>
      </c:lineChart>
      <c:catAx>
        <c:axId val="12433094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tx1"/>
                    </a:solidFill>
                  </a:rPr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309903"/>
        <c:crosses val="autoZero"/>
        <c:auto val="1"/>
        <c:lblAlgn val="ctr"/>
        <c:lblOffset val="100"/>
        <c:noMultiLvlLbl val="0"/>
      </c:catAx>
      <c:valAx>
        <c:axId val="1243309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309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[Zomato_Data_1R (1) (1).xlsx]Pivot Table!PivotTable4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cap="none" baseline="0" dirty="0">
                <a:solidFill>
                  <a:schemeClr val="tx1"/>
                </a:solidFill>
              </a:rPr>
              <a:t>AVERAGE RATING IN COUNTRIES</a:t>
            </a:r>
            <a:endParaRPr lang="en-US" sz="15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numFmt formatCode="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numFmt formatCode="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numFmt formatCode="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Table'!$B$21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Table'!$A$22:$A$37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'Pivot Table'!$B$22:$B$37</c:f>
              <c:numCache>
                <c:formatCode>General</c:formatCode>
                <c:ptCount val="15"/>
                <c:pt idx="0">
                  <c:v>3.6897959183673472</c:v>
                </c:pt>
                <c:pt idx="1">
                  <c:v>3.931</c:v>
                </c:pt>
                <c:pt idx="2">
                  <c:v>3.7</c:v>
                </c:pt>
                <c:pt idx="3">
                  <c:v>2.9342647141333997</c:v>
                </c:pt>
                <c:pt idx="4">
                  <c:v>4.3340425531914883</c:v>
                </c:pt>
                <c:pt idx="5">
                  <c:v>4.1999999999999993</c:v>
                </c:pt>
                <c:pt idx="6">
                  <c:v>4.442592592592594</c:v>
                </c:pt>
                <c:pt idx="7">
                  <c:v>3.9878787878787887</c:v>
                </c:pt>
                <c:pt idx="8">
                  <c:v>3.4862745098039225</c:v>
                </c:pt>
                <c:pt idx="9">
                  <c:v>4.1662790697674419</c:v>
                </c:pt>
                <c:pt idx="10">
                  <c:v>3.802173913043478</c:v>
                </c:pt>
                <c:pt idx="11">
                  <c:v>4.2824561403508783</c:v>
                </c:pt>
                <c:pt idx="12">
                  <c:v>4.1948529411764701</c:v>
                </c:pt>
                <c:pt idx="13">
                  <c:v>4.0726666666666675</c:v>
                </c:pt>
                <c:pt idx="14">
                  <c:v>4.020227272727265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80-462E-A850-551E7BD8F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37309519"/>
        <c:axId val="1237309935"/>
      </c:barChart>
      <c:catAx>
        <c:axId val="123730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7309935"/>
        <c:crosses val="autoZero"/>
        <c:auto val="1"/>
        <c:lblAlgn val="ctr"/>
        <c:lblOffset val="100"/>
        <c:noMultiLvlLbl val="0"/>
      </c:catAx>
      <c:valAx>
        <c:axId val="1237309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730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[Zomato_Data_1R (1) (1).xlsx]Pivot Table!PivotTable11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500" b="1" dirty="0">
                <a:solidFill>
                  <a:schemeClr val="tx1"/>
                </a:solidFill>
              </a:rPr>
              <a:t>HAS TABLE BOOKING</a:t>
            </a:r>
            <a:endParaRPr lang="en-IN" sz="15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  <c:dLbl>
          <c:idx val="0"/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  <c:spPr>
          <a:noFill/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noFill/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Table'!$L$29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FA1D-4C47-9B74-597E9DA580A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FA1D-4C47-9B74-597E9DA580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Table'!$K$30:$K$32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Table'!$L$30:$L$32</c:f>
              <c:numCache>
                <c:formatCode>General</c:formatCode>
                <c:ptCount val="2"/>
                <c:pt idx="0">
                  <c:v>8374</c:v>
                </c:pt>
                <c:pt idx="1">
                  <c:v>1158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1D-4C47-9B74-597E9DA580A3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[Zomato_Data_1R (1) (1).xlsx]Pivot Table!PivotTable12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500" b="1" i="0" u="none" strike="noStrike" baseline="0" dirty="0">
                <a:solidFill>
                  <a:schemeClr val="tx1"/>
                </a:solidFill>
              </a:rPr>
              <a:t>HAS ONLINE DELIVERY</a:t>
            </a:r>
            <a:endParaRPr lang="en-US" sz="15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76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hade val="76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shade val="7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noFill/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76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hade val="76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shade val="7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tint val="77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tint val="77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tint val="77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76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hade val="76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shade val="7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tint val="77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tint val="77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tint val="77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Table'!$L$33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75B-457C-BDE4-C44ED9F7BC1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75B-457C-BDE4-C44ED9F7BC1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Table'!$K$34:$K$36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Table'!$L$34:$L$36</c:f>
              <c:numCache>
                <c:formatCode>General</c:formatCode>
                <c:ptCount val="2"/>
                <c:pt idx="0">
                  <c:v>7081</c:v>
                </c:pt>
                <c:pt idx="1">
                  <c:v>2451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5B-457C-BDE4-C44ED9F7BC1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[Zomato_Data_1R (1) (1).xlsx]Pivot Table!PivotTable7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pPr>
            <a:r>
              <a:rPr lang="en-IN" sz="1600" b="1" i="0" u="none" strike="noStrike" cap="none" normalizeH="0" baseline="0" dirty="0">
                <a:solidFill>
                  <a:schemeClr val="tx1"/>
                </a:solidFill>
              </a:rPr>
              <a:t>AVERAGE COST OF TWO COUNTRY-WISE (CONVERTED INTO INR)</a:t>
            </a:r>
            <a:endParaRPr lang="en-US" sz="15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1243468023287212"/>
          <c:y val="6.77962591954112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bg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387996381828984"/>
          <c:y val="0.36267434594877296"/>
          <c:w val="0.88984972156274633"/>
          <c:h val="0.360172499990242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Table'!$L$2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Table'!$K$3:$K$18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'Pivot Table'!$L$3:$L$18</c:f>
              <c:numCache>
                <c:formatCode>General</c:formatCode>
                <c:ptCount val="15"/>
                <c:pt idx="0">
                  <c:v>1822.1571428571428</c:v>
                </c:pt>
                <c:pt idx="1">
                  <c:v>2143.35</c:v>
                </c:pt>
                <c:pt idx="2">
                  <c:v>3605.4375</c:v>
                </c:pt>
                <c:pt idx="3">
                  <c:v>707.8325758850923</c:v>
                </c:pt>
                <c:pt idx="4">
                  <c:v>2745.744680851064</c:v>
                </c:pt>
                <c:pt idx="5">
                  <c:v>3531.340579710145</c:v>
                </c:pt>
                <c:pt idx="6">
                  <c:v>11217.222222222223</c:v>
                </c:pt>
                <c:pt idx="7">
                  <c:v>4439.090909090909</c:v>
                </c:pt>
                <c:pt idx="8">
                  <c:v>12687.088235294117</c:v>
                </c:pt>
                <c:pt idx="9">
                  <c:v>1797.0697674418604</c:v>
                </c:pt>
                <c:pt idx="10">
                  <c:v>650.3478260869565</c:v>
                </c:pt>
                <c:pt idx="11">
                  <c:v>216.66666666666666</c:v>
                </c:pt>
                <c:pt idx="12">
                  <c:v>3567.7389705882351</c:v>
                </c:pt>
                <c:pt idx="13">
                  <c:v>4840.29</c:v>
                </c:pt>
                <c:pt idx="14">
                  <c:v>2356.9875000000002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D-4670-A844-4814DBC16B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27887471"/>
        <c:axId val="227892751"/>
      </c:barChart>
      <c:catAx>
        <c:axId val="2278874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892751"/>
        <c:crosses val="autoZero"/>
        <c:auto val="1"/>
        <c:lblAlgn val="ctr"/>
        <c:lblOffset val="100"/>
        <c:noMultiLvlLbl val="0"/>
      </c:catAx>
      <c:valAx>
        <c:axId val="22789275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887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[Zomato_Data_1R.xlsx]Sheet2!PivotTable1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Sheet2!$B$2:$B$17</c:f>
              <c:numCache>
                <c:formatCode>0.00</c:formatCode>
                <c:ptCount val="15"/>
                <c:pt idx="0">
                  <c:v>3.6583333333333337</c:v>
                </c:pt>
                <c:pt idx="1">
                  <c:v>3.8466666666666667</c:v>
                </c:pt>
                <c:pt idx="2">
                  <c:v>3.5750000000000002</c:v>
                </c:pt>
                <c:pt idx="3">
                  <c:v>2.7692200879426068</c:v>
                </c:pt>
                <c:pt idx="4">
                  <c:v>4.295238095238096</c:v>
                </c:pt>
                <c:pt idx="5">
                  <c:v>4.2624999999999993</c:v>
                </c:pt>
                <c:pt idx="6">
                  <c:v>4.4681818181818187</c:v>
                </c:pt>
                <c:pt idx="7">
                  <c:v>4.0599999999999996</c:v>
                </c:pt>
                <c:pt idx="8">
                  <c:v>3.5750000000000002</c:v>
                </c:pt>
                <c:pt idx="9">
                  <c:v>4.2100000000000009</c:v>
                </c:pt>
                <c:pt idx="10">
                  <c:v>3.87</c:v>
                </c:pt>
                <c:pt idx="11">
                  <c:v>4.3</c:v>
                </c:pt>
                <c:pt idx="12">
                  <c:v>4.2333333333333352</c:v>
                </c:pt>
                <c:pt idx="13">
                  <c:v>4.0999999999999996</c:v>
                </c:pt>
                <c:pt idx="14">
                  <c:v>4.0195294117647027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F0-4931-9E20-1ED94C3691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0770271"/>
        <c:axId val="140771231"/>
      </c:barChart>
      <c:catAx>
        <c:axId val="1407702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71231"/>
        <c:crosses val="autoZero"/>
        <c:auto val="1"/>
        <c:lblAlgn val="ctr"/>
        <c:lblOffset val="100"/>
        <c:noMultiLvlLbl val="0"/>
      </c:catAx>
      <c:valAx>
        <c:axId val="1407712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70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[Zomato_Data_1R.xlsx]Sheet2!PivotTable2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0497916265827044E-2"/>
          <c:y val="5.3456066727865001E-2"/>
          <c:w val="0.64699827595521464"/>
          <c:h val="0.734279685771401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Sheet2!$M$1:$M$2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Sheet2!$L$3:$L$5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Sheet2!$M$3:$M$5</c:f>
              <c:numCache>
                <c:formatCode>0.0</c:formatCode>
                <c:ptCount val="2"/>
                <c:pt idx="0">
                  <c:v>2.6765020446681347</c:v>
                </c:pt>
                <c:pt idx="1">
                  <c:v>3.411618257261408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5-4C52-9B2E-489A97477AEA}"/>
            </c:ext>
          </c:extLst>
        </c:ser>
        <c:ser>
          <c:idx val="1"/>
          <c:order val="1"/>
          <c:tx>
            <c:strRef>
              <c:f>Sheet2!$N$1:$N$2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Sheet2!$L$3:$L$5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Sheet2!$N$3:$N$5</c:f>
              <c:numCache>
                <c:formatCode>0.0</c:formatCode>
                <c:ptCount val="2"/>
                <c:pt idx="0">
                  <c:v>3.2205853174603187</c:v>
                </c:pt>
                <c:pt idx="1">
                  <c:v>3.6004597701149414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85-4C52-9B2E-489A97477A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7452335"/>
        <c:axId val="687467215"/>
      </c:barChart>
      <c:catAx>
        <c:axId val="68745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467215"/>
        <c:crosses val="autoZero"/>
        <c:auto val="0"/>
        <c:lblAlgn val="ctr"/>
        <c:lblOffset val="100"/>
        <c:noMultiLvlLbl val="0"/>
      </c:catAx>
      <c:valAx>
        <c:axId val="68746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452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582951765605717"/>
          <c:y val="0.4516486623929874"/>
          <c:w val="9.1948265387265568E-2"/>
          <c:h val="0.155018001722685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6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0.75309</cdr:x>
      <cdr:y>0.36849</cdr:y>
    </cdr:from>
    <cdr:to>
      <cdr:x>0.96365</cdr:x>
      <cdr:y>0.67215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5C38E2E-43A9-B0F2-7D6F-600156ECC3CD}"/>
            </a:ext>
          </a:extLst>
        </cdr:cNvPr>
        <cdr:cNvSpPr txBox="1"/>
      </cdr:nvSpPr>
      <cdr:spPr>
        <a:xfrm xmlns:a="http://schemas.openxmlformats.org/drawingml/2006/main">
          <a:off x="2990932" y="963005"/>
          <a:ext cx="836246" cy="7935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800" kern="1200" dirty="0"/>
            <a:t>Has Online Delivery</a:t>
          </a:r>
          <a:endParaRPr lang="en-IN" sz="800" kern="1200" dirty="0"/>
        </a:p>
      </cdr:txBody>
    </cdr:sp>
  </cdr:relSizeAnchor>
  <cdr:relSizeAnchor xmlns:cdr="http://schemas.openxmlformats.org/drawingml/2006/chartDrawing">
    <cdr:from>
      <cdr:x>0.28944</cdr:x>
      <cdr:y>0.84686</cdr:y>
    </cdr:from>
    <cdr:to>
      <cdr:x>0.5</cdr:x>
      <cdr:y>0.9403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09A1F9EE-A4B3-E3FE-22E3-B46A90583803}"/>
            </a:ext>
          </a:extLst>
        </cdr:cNvPr>
        <cdr:cNvSpPr txBox="1"/>
      </cdr:nvSpPr>
      <cdr:spPr>
        <a:xfrm xmlns:a="http://schemas.openxmlformats.org/drawingml/2006/main">
          <a:off x="1221531" y="2549821"/>
          <a:ext cx="888623" cy="2813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kern="1200" dirty="0"/>
            <a:t>Has Table Booking</a:t>
          </a:r>
          <a:endParaRPr lang="en-IN" sz="800" kern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3973113F-238E-1C8C-8A9E-28928D76D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d6067c0ec_0_27:notes">
            <a:extLst>
              <a:ext uri="{FF2B5EF4-FFF2-40B4-BE49-F238E27FC236}">
                <a16:creationId xmlns:a16="http://schemas.microsoft.com/office/drawing/2014/main" id="{C26D72CE-E94D-B3C1-227B-EAA65B34EC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d6067c0ec_0_27:notes">
            <a:extLst>
              <a:ext uri="{FF2B5EF4-FFF2-40B4-BE49-F238E27FC236}">
                <a16:creationId xmlns:a16="http://schemas.microsoft.com/office/drawing/2014/main" id="{4621E955-D6E1-3540-ECAE-08812AB6D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453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8CB1EFBC-8F4A-AE1C-3DAA-CA56D768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d6067c0ec_0_27:notes">
            <a:extLst>
              <a:ext uri="{FF2B5EF4-FFF2-40B4-BE49-F238E27FC236}">
                <a16:creationId xmlns:a16="http://schemas.microsoft.com/office/drawing/2014/main" id="{DFE4A915-77C5-5396-FD4C-6501CC0C18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d6067c0ec_0_27:notes">
            <a:extLst>
              <a:ext uri="{FF2B5EF4-FFF2-40B4-BE49-F238E27FC236}">
                <a16:creationId xmlns:a16="http://schemas.microsoft.com/office/drawing/2014/main" id="{BA24FB66-3D15-B9E6-AEFF-A60A79F03F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587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94D65B8B-93A3-3DAA-2FEB-9D14BC858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d6067c0ec_0_27:notes">
            <a:extLst>
              <a:ext uri="{FF2B5EF4-FFF2-40B4-BE49-F238E27FC236}">
                <a16:creationId xmlns:a16="http://schemas.microsoft.com/office/drawing/2014/main" id="{CB390412-2A0B-0777-C5A9-40760B690B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d6067c0ec_0_27:notes">
            <a:extLst>
              <a:ext uri="{FF2B5EF4-FFF2-40B4-BE49-F238E27FC236}">
                <a16:creationId xmlns:a16="http://schemas.microsoft.com/office/drawing/2014/main" id="{D1A0EA48-0500-9E84-8116-6CF2029FC3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636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E18B5183-5B1F-F4ED-EE1B-71C8FDDE4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d6067c0ec_0_27:notes">
            <a:extLst>
              <a:ext uri="{FF2B5EF4-FFF2-40B4-BE49-F238E27FC236}">
                <a16:creationId xmlns:a16="http://schemas.microsoft.com/office/drawing/2014/main" id="{55DA66FB-4ABD-0A2E-3869-55836EA24E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d6067c0ec_0_27:notes">
            <a:extLst>
              <a:ext uri="{FF2B5EF4-FFF2-40B4-BE49-F238E27FC236}">
                <a16:creationId xmlns:a16="http://schemas.microsoft.com/office/drawing/2014/main" id="{8202D807-603C-562C-D6E2-9B98D5AA7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35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d6067c0e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d6067c0e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d6067c0e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d6067c0e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d6067c0e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d6067c0e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d6067c0e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d6067c0e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d6067c0e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d6067c0e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d6067c0e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d6067c0e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d6067c0e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d6067c0e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d6067c0e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d6067c0e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d6067c0e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d6067c0e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B75EC03D-A857-2428-0186-FA2CF1A06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d6067c0ec_0_89:notes">
            <a:extLst>
              <a:ext uri="{FF2B5EF4-FFF2-40B4-BE49-F238E27FC236}">
                <a16:creationId xmlns:a16="http://schemas.microsoft.com/office/drawing/2014/main" id="{DE472CD9-DD33-FBD1-B5E8-9EC94DA9EF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d6067c0ec_0_89:notes">
            <a:extLst>
              <a:ext uri="{FF2B5EF4-FFF2-40B4-BE49-F238E27FC236}">
                <a16:creationId xmlns:a16="http://schemas.microsoft.com/office/drawing/2014/main" id="{A94637C9-2CE3-93E5-94EA-C022BF4CAE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758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E396D60A-ACA6-A5D3-E169-29D492516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d6067c0ec_0_89:notes">
            <a:extLst>
              <a:ext uri="{FF2B5EF4-FFF2-40B4-BE49-F238E27FC236}">
                <a16:creationId xmlns:a16="http://schemas.microsoft.com/office/drawing/2014/main" id="{B17C0376-E317-CE10-DC7B-D754F7525B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d6067c0ec_0_89:notes">
            <a:extLst>
              <a:ext uri="{FF2B5EF4-FFF2-40B4-BE49-F238E27FC236}">
                <a16:creationId xmlns:a16="http://schemas.microsoft.com/office/drawing/2014/main" id="{C24A5006-E110-F755-045E-0239630E55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094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d6067c0e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d6067c0e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d6067c0e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d6067c0e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d6067c0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d6067c0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BBB6CA6B-4147-8704-9A3E-E31B75F6D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d6067c0ec_0_20:notes">
            <a:extLst>
              <a:ext uri="{FF2B5EF4-FFF2-40B4-BE49-F238E27FC236}">
                <a16:creationId xmlns:a16="http://schemas.microsoft.com/office/drawing/2014/main" id="{4C464F34-9E0E-D211-8508-765794EB0B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d6067c0ec_0_20:notes">
            <a:extLst>
              <a:ext uri="{FF2B5EF4-FFF2-40B4-BE49-F238E27FC236}">
                <a16:creationId xmlns:a16="http://schemas.microsoft.com/office/drawing/2014/main" id="{C385C66B-21D2-1C19-A6F6-A0163E20F8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891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d6067c0e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d6067c0e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8F3A5583-E3F4-0F58-8F89-1723CF993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d6067c0ec_0_27:notes">
            <a:extLst>
              <a:ext uri="{FF2B5EF4-FFF2-40B4-BE49-F238E27FC236}">
                <a16:creationId xmlns:a16="http://schemas.microsoft.com/office/drawing/2014/main" id="{91741012-5EFC-9963-EB1D-5D76F5E404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d6067c0ec_0_27:notes">
            <a:extLst>
              <a:ext uri="{FF2B5EF4-FFF2-40B4-BE49-F238E27FC236}">
                <a16:creationId xmlns:a16="http://schemas.microsoft.com/office/drawing/2014/main" id="{1A57AABD-E4F1-8A92-23AC-F3F5AAC369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285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DB1442A-3C20-C74B-D9EB-137A1119D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d6067c0ec_0_27:notes">
            <a:extLst>
              <a:ext uri="{FF2B5EF4-FFF2-40B4-BE49-F238E27FC236}">
                <a16:creationId xmlns:a16="http://schemas.microsoft.com/office/drawing/2014/main" id="{2534503A-7D69-CA61-5717-9AEF2F47AD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d6067c0ec_0_27:notes">
            <a:extLst>
              <a:ext uri="{FF2B5EF4-FFF2-40B4-BE49-F238E27FC236}">
                <a16:creationId xmlns:a16="http://schemas.microsoft.com/office/drawing/2014/main" id="{BE53BCEA-0011-DC49-E23B-DA80388127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279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44F68514-CCA3-C1E4-2BE8-3891BC166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d6067c0ec_0_27:notes">
            <a:extLst>
              <a:ext uri="{FF2B5EF4-FFF2-40B4-BE49-F238E27FC236}">
                <a16:creationId xmlns:a16="http://schemas.microsoft.com/office/drawing/2014/main" id="{C26565B4-10A0-9B51-C4FB-FA1D983E6B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d6067c0ec_0_27:notes">
            <a:extLst>
              <a:ext uri="{FF2B5EF4-FFF2-40B4-BE49-F238E27FC236}">
                <a16:creationId xmlns:a16="http://schemas.microsoft.com/office/drawing/2014/main" id="{C1D6ADB7-0AFD-CC66-8493-9DE68A33B7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7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5FFF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C71946-DC8F-4207-B130-D9827B24D57E}"/>
              </a:ext>
            </a:extLst>
          </p:cNvPr>
          <p:cNvSpPr/>
          <p:nvPr/>
        </p:nvSpPr>
        <p:spPr>
          <a:xfrm>
            <a:off x="0" y="0"/>
            <a:ext cx="9436608" cy="5347411"/>
          </a:xfrm>
          <a:prstGeom prst="rect">
            <a:avLst/>
          </a:prstGeom>
          <a:solidFill>
            <a:srgbClr val="D5FF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000" y1="42500" x2="73833" y2="44500"/>
                      </a14:backgroundRemoval>
                    </a14:imgEffect>
                  </a14:imgLayer>
                </a14:imgProps>
              </a:ext>
            </a:extLst>
          </a:blip>
          <a:srcRect l="12918" t="15828" r="8643" b="13323"/>
          <a:stretch/>
        </p:blipFill>
        <p:spPr>
          <a:xfrm>
            <a:off x="5910682" y="2761277"/>
            <a:ext cx="2691994" cy="257494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06931" y="209247"/>
            <a:ext cx="6422745" cy="148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B202D"/>
                </a:solidFill>
                <a:latin typeface="Gill Sans Nova Ultra Bold" panose="020F0502020204030204" pitchFamily="34" charset="0"/>
              </a:rPr>
              <a:t>Zomato Sales Analysis</a:t>
            </a:r>
            <a:endParaRPr dirty="0">
              <a:solidFill>
                <a:srgbClr val="CB202D"/>
              </a:solidFill>
              <a:latin typeface="Gill Sans Nova Ultra Bold" panose="020F05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395650" y="2102908"/>
            <a:ext cx="4352700" cy="792600"/>
          </a:xfrm>
          <a:prstGeom prst="rect">
            <a:avLst/>
          </a:prstGeom>
          <a:solidFill>
            <a:srgbClr val="D5FFFD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2D2D2D"/>
                </a:solidFill>
                <a:latin typeface="Eras Bold ITC" panose="020B0907030504020204" pitchFamily="34" charset="0"/>
              </a:rPr>
              <a:t>By Abhilash </a:t>
            </a:r>
            <a:r>
              <a:rPr lang="en-GB" dirty="0" err="1">
                <a:solidFill>
                  <a:srgbClr val="2D2D2D"/>
                </a:solidFill>
                <a:latin typeface="Eras Bold ITC" panose="020B0907030504020204" pitchFamily="34" charset="0"/>
              </a:rPr>
              <a:t>Kukade</a:t>
            </a:r>
            <a:endParaRPr dirty="0">
              <a:solidFill>
                <a:srgbClr val="2D2D2D"/>
              </a:solidFill>
              <a:latin typeface="Eras Bold ITC" panose="020B0907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3BCD6EE2-757A-6801-955D-B604E7B57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E9BCF17D-3B61-E997-1BDF-050A04347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38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 Charts - AVERAGE RATING IN COUNTRIES</a:t>
            </a:r>
            <a:br>
              <a:rPr lang="en-US" sz="3200" b="1" dirty="0">
                <a:solidFill>
                  <a:schemeClr val="tx1"/>
                </a:solidFill>
              </a:rPr>
            </a:br>
            <a:endParaRPr b="1"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Google Shape;84;p17">
            <a:extLst>
              <a:ext uri="{FF2B5EF4-FFF2-40B4-BE49-F238E27FC236}">
                <a16:creationId xmlns:a16="http://schemas.microsoft.com/office/drawing/2014/main" id="{B57E243C-69E7-C1BB-A87A-0FC51967C8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" y="822959"/>
            <a:ext cx="4452054" cy="4526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en-US" sz="1600" b="1" dirty="0"/>
              <a:t>Key Takeaways: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🇵🇭 Philippines (4.44), 🇮🇩 Indonesia (4.33), 🇹🇷 Turkey (4.28) lead in customer satisfaction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🇮🇳 India (2.93) has the lowest average rating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 countries fall between 3.5–4.2, indicating moderate satisfaction</a:t>
            </a:r>
          </a:p>
          <a:p>
            <a:r>
              <a:rPr lang="en-US" sz="1600" b="1" dirty="0"/>
              <a:t>Actionable Insight: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 service quality in India &amp; Singapore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Prioritize expansion in high-rating markets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Leverage ratings for quality control &amp; localization strategy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FA7F7B-C071-5B7A-BAA0-A4D14CDB7438}"/>
              </a:ext>
            </a:extLst>
          </p:cNvPr>
          <p:cNvGrpSpPr/>
          <p:nvPr/>
        </p:nvGrpSpPr>
        <p:grpSpPr>
          <a:xfrm>
            <a:off x="4691948" y="1100898"/>
            <a:ext cx="4132800" cy="3564000"/>
            <a:chOff x="0" y="0"/>
            <a:chExt cx="14747568" cy="57449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32A2BBD-CB51-5CD9-6A7F-FA9460096F73}"/>
                </a:ext>
              </a:extLst>
            </p:cNvPr>
            <p:cNvSpPr/>
            <p:nvPr/>
          </p:nvSpPr>
          <p:spPr>
            <a:xfrm>
              <a:off x="0" y="0"/>
              <a:ext cx="14747568" cy="5744951"/>
            </a:xfrm>
            <a:prstGeom prst="roundRect">
              <a:avLst/>
            </a:prstGeom>
            <a:gradFill>
              <a:gsLst>
                <a:gs pos="0">
                  <a:srgbClr val="FED9B7"/>
                </a:gs>
                <a:gs pos="100000">
                  <a:srgbClr val="F07167"/>
                </a:gs>
              </a:gsLst>
              <a:lin ang="5400000" scaled="1"/>
            </a:gradFill>
            <a:ln>
              <a:solidFill>
                <a:srgbClr val="F4F4F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en-IN" sz="54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429B58B5-6B98-2F02-11C9-22511CAD7A6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34776470"/>
                </p:ext>
              </p:extLst>
            </p:nvPr>
          </p:nvGraphicFramePr>
          <p:xfrm>
            <a:off x="369793" y="91463"/>
            <a:ext cx="14051205" cy="55245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5971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88C6BA33-663B-363F-BF5C-666518DA5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C80B8EF5-3A5C-05C3-A4C0-B7B42F4FC3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 Charts - HAS TABLE BOOKING</a:t>
            </a:r>
            <a:br>
              <a:rPr lang="en-IN" dirty="0">
                <a:solidFill>
                  <a:schemeClr val="tx1"/>
                </a:solidFill>
              </a:rPr>
            </a:br>
            <a:endParaRPr b="1"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2DCB9A-1BB9-B8CC-3A04-82173049358E}"/>
              </a:ext>
            </a:extLst>
          </p:cNvPr>
          <p:cNvGrpSpPr/>
          <p:nvPr/>
        </p:nvGrpSpPr>
        <p:grpSpPr>
          <a:xfrm>
            <a:off x="4825268" y="1083100"/>
            <a:ext cx="4132800" cy="3564000"/>
            <a:chOff x="0" y="0"/>
            <a:chExt cx="2628901" cy="21032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7A9ACCE-99DD-E1A0-BF6C-42F4EF185383}"/>
                </a:ext>
              </a:extLst>
            </p:cNvPr>
            <p:cNvSpPr/>
            <p:nvPr/>
          </p:nvSpPr>
          <p:spPr>
            <a:xfrm>
              <a:off x="3360" y="47610"/>
              <a:ext cx="2610000" cy="2055600"/>
            </a:xfrm>
            <a:prstGeom prst="roundRect">
              <a:avLst/>
            </a:prstGeom>
            <a:gradFill>
              <a:gsLst>
                <a:gs pos="0">
                  <a:srgbClr val="FED9B7"/>
                </a:gs>
                <a:gs pos="100000">
                  <a:srgbClr val="F07167"/>
                </a:gs>
              </a:gsLst>
              <a:lin ang="5400000" scaled="1"/>
            </a:gradFill>
            <a:ln>
              <a:solidFill>
                <a:srgbClr val="F4F4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en-IN" sz="54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78B67C9C-38FA-CBD2-4ECF-8DDBB21BDF4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10760131"/>
                </p:ext>
              </p:extLst>
            </p:nvPr>
          </p:nvGraphicFramePr>
          <p:xfrm>
            <a:off x="0" y="0"/>
            <a:ext cx="2628901" cy="20097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2" name="Google Shape;84;p17">
            <a:extLst>
              <a:ext uri="{FF2B5EF4-FFF2-40B4-BE49-F238E27FC236}">
                <a16:creationId xmlns:a16="http://schemas.microsoft.com/office/drawing/2014/main" id="{14DAE9EC-6862-3972-4370-2132AB87C5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40677" y="683940"/>
            <a:ext cx="4817453" cy="4393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Key Takeaways: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12% (1,158 of 9,532) offer table booking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Majority (8,374) lack reservation options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Highlights a service gap in advance booking</a:t>
            </a:r>
          </a:p>
          <a:p>
            <a:r>
              <a:rPr lang="en-US" sz="1600" b="1" dirty="0"/>
              <a:t>Actionable Insight: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Promote table booking to improve dine-in experience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Highlight booking-enabled restaurants in the app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 user study to gauge demand and refine onboarding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endParaRPr lang="en-US" altLang="en-US" sz="16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4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08B55999-2A2C-0954-7B13-BEE7636F0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CBD16B5C-8CA8-5EAF-2585-42A1164E64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 Charts - HAS ONLINE DELIVERY</a:t>
            </a:r>
            <a:br>
              <a:rPr lang="en-US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b="1"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Google Shape;84;p17">
            <a:extLst>
              <a:ext uri="{FF2B5EF4-FFF2-40B4-BE49-F238E27FC236}">
                <a16:creationId xmlns:a16="http://schemas.microsoft.com/office/drawing/2014/main" id="{C53A0F4E-A18F-3468-BA62-F72141DCEF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474" y="683940"/>
            <a:ext cx="4617302" cy="4780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en-US" sz="2400" b="1" dirty="0"/>
              <a:t>Key Takeaways: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26% (2,451 of 9,532) offer online delivery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74% still lack delivery options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delivery remains underutilized despite digital growth</a:t>
            </a:r>
          </a:p>
          <a:p>
            <a:r>
              <a:rPr lang="en-US" sz="2400" b="1" dirty="0"/>
              <a:t>Actionable Insight: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Incentivize non-delivery restaurants to enable delivery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delivery-enabled outlets more prominently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traditional restaurants in adopting delivery tech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endParaRPr lang="en-US" altLang="en-US"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E97D66-2BA5-60B4-F04A-6991A7B5E52D}"/>
              </a:ext>
            </a:extLst>
          </p:cNvPr>
          <p:cNvGrpSpPr/>
          <p:nvPr/>
        </p:nvGrpSpPr>
        <p:grpSpPr>
          <a:xfrm>
            <a:off x="4676776" y="1104449"/>
            <a:ext cx="4132800" cy="3564000"/>
            <a:chOff x="0" y="0"/>
            <a:chExt cx="4729683" cy="27937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DD6811-2DE5-17E9-1162-08A1D7F0CB04}"/>
                </a:ext>
              </a:extLst>
            </p:cNvPr>
            <p:cNvSpPr/>
            <p:nvPr/>
          </p:nvSpPr>
          <p:spPr>
            <a:xfrm>
              <a:off x="0" y="25854"/>
              <a:ext cx="4696866" cy="2767853"/>
            </a:xfrm>
            <a:prstGeom prst="roundRect">
              <a:avLst/>
            </a:prstGeom>
            <a:gradFill>
              <a:gsLst>
                <a:gs pos="0">
                  <a:srgbClr val="FED9B7"/>
                </a:gs>
                <a:gs pos="100000">
                  <a:srgbClr val="F07167"/>
                </a:gs>
              </a:gsLst>
              <a:lin ang="5400000" scaled="1"/>
            </a:gradFill>
            <a:ln>
              <a:solidFill>
                <a:srgbClr val="F4F4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en-IN" sz="54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8DD550FF-28E5-A0F2-053D-18D0F47E31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9427549"/>
                </p:ext>
              </p:extLst>
            </p:nvPr>
          </p:nvGraphicFramePr>
          <p:xfrm>
            <a:off x="232163" y="0"/>
            <a:ext cx="4497520" cy="27096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99902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958CE60E-FF1D-F28B-A771-2DC40EEB3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B30A7313-DED0-88FC-6920-66EB94F81C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289095"/>
            <a:ext cx="92109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 Charts - AVERAGE COST OF TWO COUNTRY-WISE </a:t>
            </a:r>
            <a:endParaRPr b="1"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Google Shape;84;p17">
            <a:extLst>
              <a:ext uri="{FF2B5EF4-FFF2-40B4-BE49-F238E27FC236}">
                <a16:creationId xmlns:a16="http://schemas.microsoft.com/office/drawing/2014/main" id="{762C2A5B-703D-7CEE-5F17-D0838C5C45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835291"/>
            <a:ext cx="4310252" cy="4541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en-US" sz="2000" b="1" dirty="0"/>
              <a:t>Key Takeaways: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Singapore (₹12,687) &amp; Philippines (₹11,217) have highest average costs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Turkey (₹216) &amp; Sri Lanka (₹650) are most affordable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India (₹708) is well below global average (₹933) — a cost-sensitive market</a:t>
            </a:r>
          </a:p>
          <a:p>
            <a:r>
              <a:rPr lang="en-US" sz="2000" b="1" dirty="0"/>
              <a:t>Actionable Insight: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Tailor pricing &amp; promotions by region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affordable formats in high-cost markets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data to drive menu localization &amp; dynamic pricing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6B152E-CD47-665F-2A4E-E062840E823A}"/>
              </a:ext>
            </a:extLst>
          </p:cNvPr>
          <p:cNvGrpSpPr/>
          <p:nvPr/>
        </p:nvGrpSpPr>
        <p:grpSpPr>
          <a:xfrm>
            <a:off x="4605453" y="1047657"/>
            <a:ext cx="4132800" cy="3564000"/>
            <a:chOff x="0" y="0"/>
            <a:chExt cx="8122227" cy="66489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F1D36D-2B8E-51A4-345F-5C56F3AFDD8B}"/>
                </a:ext>
              </a:extLst>
            </p:cNvPr>
            <p:cNvSpPr/>
            <p:nvPr/>
          </p:nvSpPr>
          <p:spPr>
            <a:xfrm>
              <a:off x="0" y="0"/>
              <a:ext cx="8122227" cy="6648961"/>
            </a:xfrm>
            <a:prstGeom prst="roundRect">
              <a:avLst/>
            </a:prstGeom>
            <a:gradFill>
              <a:gsLst>
                <a:gs pos="0">
                  <a:srgbClr val="FED9B7"/>
                </a:gs>
                <a:gs pos="100000">
                  <a:srgbClr val="F07167"/>
                </a:gs>
              </a:gsLst>
              <a:lin ang="5400000" scaled="1"/>
            </a:gradFill>
            <a:ln>
              <a:solidFill>
                <a:srgbClr val="F4F4F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en-IN" sz="540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D8EAA987-6EBF-002A-CCEA-C74CC87866B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11926222"/>
                </p:ext>
              </p:extLst>
            </p:nvPr>
          </p:nvGraphicFramePr>
          <p:xfrm>
            <a:off x="219522" y="291950"/>
            <a:ext cx="7322545" cy="60927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6455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59267" y="0"/>
            <a:ext cx="8520600" cy="74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Countries for Expansion</a:t>
            </a:r>
            <a:endParaRPr b="1"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1" y="846667"/>
            <a:ext cx="4741332" cy="4174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Criteria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 Count &lt; 100</a:t>
            </a:r>
            <a:endParaRPr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 &gt; 4.2</a:t>
            </a:r>
            <a:endParaRPr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Avg. Cost for 2 &lt; ₹4000</a:t>
            </a:r>
            <a:endParaRPr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Selected Countries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Indonesia, Turkey, South Africa, New Zealand, UAE</a:t>
            </a:r>
            <a:endParaRPr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Bar Chart - Avg. Rating vs. Country</a:t>
            </a:r>
            <a:endParaRPr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Takeaway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countries offer high customer satisfaction with less market saturation.</a:t>
            </a:r>
            <a:endParaRPr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A3207A7-BD45-A4BB-2C4E-B45A752D67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330095"/>
              </p:ext>
            </p:extLst>
          </p:nvPr>
        </p:nvGraphicFramePr>
        <p:xfrm>
          <a:off x="4741333" y="1167330"/>
          <a:ext cx="4132800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3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sz="3600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Impact of Online Delivery &amp; Table Booking on Customer Ratings</a:t>
            </a:r>
            <a:endParaRPr sz="3600" b="1"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110067" y="1187939"/>
            <a:ext cx="4597845" cy="4540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Observation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Both delivery and booking improve ratings, but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booking alone makes a big impact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n-GB" b="1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Takeaway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23850">
              <a:buClr>
                <a:schemeClr val="dk1"/>
              </a:buClr>
              <a:buSzPts val="1500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Ratings rise from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2.7 → 3.4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when only booking is added, even without delivery.</a:t>
            </a:r>
            <a:b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Digital services =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better customer satisfaction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0BABA28-33CA-FB58-A873-5231C39D7A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0094"/>
              </p:ext>
            </p:extLst>
          </p:nvPr>
        </p:nvGraphicFramePr>
        <p:xfrm>
          <a:off x="4707912" y="1187939"/>
          <a:ext cx="4132800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Cuisine Pricing vs. Rating</a:t>
            </a:r>
            <a:endParaRPr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0" y="787401"/>
            <a:ext cx="4469550" cy="4356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Correlation Value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Based on the data, there is a </a:t>
            </a: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weak positive correlation (</a:t>
            </a:r>
            <a:r>
              <a:rPr lang="en-IN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R² = </a:t>
            </a:r>
            <a:r>
              <a:rPr lang="en-IN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0.0777</a:t>
            </a: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between pricing and ratings</a:t>
            </a:r>
            <a:endParaRPr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19100" indent="-285750">
              <a:buClr>
                <a:schemeClr val="dk1"/>
              </a:buClr>
              <a:buSzPts val="1500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Interpretation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There is only a slight connection between higher pricing and higher customer ratings. Cost explains just 7.8% of rating variation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19100" indent="-285750">
              <a:buClr>
                <a:schemeClr val="dk1"/>
              </a:buClr>
              <a:buSzPts val="1500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Takeaway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Pricing alone doesn’t drive satisfaction.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Food quality, service, and variety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more influential.</a:t>
            </a:r>
            <a:endParaRPr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D32E4DF-C10C-2A81-C0B0-9F77BD07B6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368090"/>
              </p:ext>
            </p:extLst>
          </p:nvPr>
        </p:nvGraphicFramePr>
        <p:xfrm>
          <a:off x="4674452" y="787401"/>
          <a:ext cx="4132800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Cuisines to Focus On</a:t>
            </a:r>
            <a:endParaRPr b="1"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0" y="897467"/>
            <a:ext cx="4423508" cy="3671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Popular &amp; Highly Rated Cuisines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Italian, Mexican, South Indian, Turkish, Japanese</a:t>
            </a:r>
            <a:endParaRPr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Cuisine Category Mapping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Grouped 249 cuisines into ~15 major categories for analysis</a:t>
            </a:r>
            <a:endParaRPr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Pie Chart - Top Cuisine Categories</a:t>
            </a:r>
            <a:endParaRPr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Takeaway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cuisines show consistent high performance across geographies.</a:t>
            </a:r>
            <a:endParaRPr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BEC49B1-1FB9-CF3B-4A29-470B78A61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23459"/>
              </p:ext>
            </p:extLst>
          </p:nvPr>
        </p:nvGraphicFramePr>
        <p:xfrm>
          <a:off x="4572000" y="1004875"/>
          <a:ext cx="4132800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69423" y="0"/>
            <a:ext cx="8520600" cy="419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Competition Mapping</a:t>
            </a: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0" y="692565"/>
            <a:ext cx="4908000" cy="4450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-US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Cities were grouped by restaurant volume and 4.5+ rating % into 3 segments</a:t>
            </a:r>
          </a:p>
          <a:p>
            <a:pPr lvl="0" indent="-3238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-US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127 cities fall under Medium Potential – a majority of global markets are moderately competitive</a:t>
            </a:r>
          </a:p>
          <a:p>
            <a:pPr lvl="0" indent="-3238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-US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 cities offer high ratings with low restaurant count – ideal for expansion</a:t>
            </a:r>
          </a:p>
          <a:p>
            <a:pPr lvl="0" indent="-3238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-US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4 cities are in the Low Potential group – low satisfaction despite density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A74E1B-6600-7B43-6CAF-84181109D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92003"/>
              </p:ext>
            </p:extLst>
          </p:nvPr>
        </p:nvGraphicFramePr>
        <p:xfrm>
          <a:off x="4908000" y="789750"/>
          <a:ext cx="4132800" cy="3563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5383">
                  <a:extLst>
                    <a:ext uri="{9D8B030D-6E8A-4147-A177-3AD203B41FA5}">
                      <a16:colId xmlns:a16="http://schemas.microsoft.com/office/drawing/2014/main" val="1741446464"/>
                    </a:ext>
                  </a:extLst>
                </a:gridCol>
                <a:gridCol w="1977417">
                  <a:extLst>
                    <a:ext uri="{9D8B030D-6E8A-4147-A177-3AD203B41FA5}">
                      <a16:colId xmlns:a16="http://schemas.microsoft.com/office/drawing/2014/main" val="3091461281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City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err="1">
                          <a:effectLst/>
                        </a:rPr>
                        <a:t>Total_Restaurants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59686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London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4747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Taguig City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13305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Inner City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70919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Pasig City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8943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Makati City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92546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Lincoln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19171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Beechworth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73007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Tagaytay City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25598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Quezon City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28937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Strategic Recommendation - Expansion Markets</a:t>
            </a:r>
            <a:endParaRPr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0" y="784367"/>
            <a:ext cx="4368800" cy="4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Recommended Countries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23850">
              <a:buClr>
                <a:schemeClr val="dk1"/>
              </a:buClr>
              <a:buSzPts val="1500"/>
            </a:pPr>
            <a:r>
              <a:rPr 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Indonesia, Turkey, New Zealand, South Africa, UAE</a:t>
            </a:r>
            <a:endParaRPr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Rationale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Avg Rating ≥ 4.2</a:t>
            </a: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competition</a:t>
            </a: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Value-driven pricing</a:t>
            </a: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Untapped digital delivery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Expansion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Early mover advantage</a:t>
            </a: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Digital-first model ready</a:t>
            </a: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Strong customer-fit markets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17080A9-6111-B364-9031-A264D3AAE8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591854"/>
              </p:ext>
            </p:extLst>
          </p:nvPr>
        </p:nvGraphicFramePr>
        <p:xfrm>
          <a:off x="4368800" y="1287767"/>
          <a:ext cx="4132800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329468-F01A-41E7-9242-9D5F88613169}"/>
              </a:ext>
            </a:extLst>
          </p:cNvPr>
          <p:cNvSpPr/>
          <p:nvPr/>
        </p:nvSpPr>
        <p:spPr>
          <a:xfrm>
            <a:off x="-87782" y="-73152"/>
            <a:ext cx="9436608" cy="5347411"/>
          </a:xfrm>
          <a:prstGeom prst="rect">
            <a:avLst/>
          </a:prstGeom>
          <a:solidFill>
            <a:srgbClr val="D5FF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1DD93-F4F2-4FAE-8F3B-53ADE610E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048" b="40524"/>
          <a:stretch/>
        </p:blipFill>
        <p:spPr>
          <a:xfrm>
            <a:off x="5730724" y="1383527"/>
            <a:ext cx="2490214" cy="1736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699" y="-30515"/>
            <a:ext cx="8601357" cy="1258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ZOMATO</a:t>
            </a:r>
            <a:br>
              <a:rPr lang="en-GB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Menu Scans                     to               Food Tech Giant</a:t>
            </a:r>
            <a:endParaRPr b="1"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3081886"/>
            <a:ext cx="4423200" cy="2090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Zomato started in 2008 as "</a:t>
            </a:r>
            <a:r>
              <a:rPr lang="en-GB" dirty="0" err="1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Foodiebay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," a simple platform for scanning and uploading restaurant menus. Today, it's a global food delivery and restaurant discovery powerhouse operating in over 20 countries!</a:t>
            </a:r>
            <a:endParaRPr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100000" l="136" r="89932">
                        <a14:foregroundMark x1="23265" y1="40204" x2="12925" y2="84898"/>
                        <a14:foregroundMark x1="16735" y1="56531" x2="5306" y2="96122"/>
                        <a14:foregroundMark x1="16463" y1="53265" x2="14286" y2="57143"/>
                        <a14:foregroundMark x1="15238" y1="52653" x2="15238" y2="52653"/>
                        <a14:foregroundMark x1="36327" y1="62041" x2="36327" y2="62041"/>
                        <a14:foregroundMark x1="35782" y1="69184" x2="35782" y2="69184"/>
                        <a14:foregroundMark x1="33469" y1="82041" x2="18367" y2="81633"/>
                        <a14:foregroundMark x1="36599" y1="60408" x2="35918" y2="60408"/>
                        <a14:foregroundMark x1="37687" y1="60408" x2="37687" y2="62041"/>
                        <a14:foregroundMark x1="37279" y1="70000" x2="35374" y2="68776"/>
                        <a14:foregroundMark x1="15918" y1="49796" x2="15374" y2="51224"/>
                        <a14:foregroundMark x1="16463" y1="22857" x2="16463" y2="49388"/>
                        <a14:foregroundMark x1="16190" y1="49388" x2="15646" y2="49388"/>
                        <a14:foregroundMark x1="34150" y1="79796" x2="35646" y2="81224"/>
                        <a14:foregroundMark x1="34558" y1="44286" x2="34558" y2="58571"/>
                        <a14:foregroundMark x1="34830" y1="22857" x2="35238" y2="24694"/>
                        <a14:foregroundMark x1="21769" y1="85102" x2="15374" y2="94694"/>
                        <a14:foregroundMark x1="44082" y1="15102" x2="43673" y2="79592"/>
                        <a14:foregroundMark x1="43946" y1="80612" x2="86803" y2="78571"/>
                        <a14:foregroundMark x1="88163" y1="78980" x2="88163" y2="13061"/>
                        <a14:foregroundMark x1="88163" y1="13061" x2="44354" y2="13469"/>
                        <a14:backgroundMark x1="37959" y1="65102" x2="36327" y2="65102"/>
                        <a14:backgroundMark x1="23810" y1="89184" x2="22313" y2="91837"/>
                        <a14:backgroundMark x1="1905" y1="86327" x2="1088" y2="88980"/>
                        <a14:backgroundMark x1="20408" y1="95510" x2="18912" y2="95306"/>
                        <a14:backgroundMark x1="46531" y1="82653" x2="87075" y2="820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580" y="1152475"/>
            <a:ext cx="3098868" cy="211741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979344" y="3154165"/>
            <a:ext cx="3933717" cy="1748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Zomato made headlines in 2019 by testing drone food deliveries, showcasing its commitment to innovation and futuristic food delivery experiences.</a:t>
            </a:r>
            <a:endParaRPr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66F05B-3963-4D5A-8DF7-FA7D206899A0}"/>
              </a:ext>
            </a:extLst>
          </p:cNvPr>
          <p:cNvCxnSpPr/>
          <p:nvPr/>
        </p:nvCxnSpPr>
        <p:spPr>
          <a:xfrm>
            <a:off x="4810539" y="1152475"/>
            <a:ext cx="0" cy="3991025"/>
          </a:xfrm>
          <a:prstGeom prst="line">
            <a:avLst/>
          </a:prstGeom>
          <a:ln>
            <a:solidFill>
              <a:srgbClr val="CB2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Strategic Recommendation - Operational Focus</a:t>
            </a:r>
            <a:endParaRPr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0" y="762000"/>
            <a:ext cx="4260300" cy="4766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-US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  <a:r>
              <a:rPr lang="en-US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Expand online delivery &amp; table booking in all markets</a:t>
            </a:r>
          </a:p>
          <a:p>
            <a:pPr indent="-3238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-US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Why?:</a:t>
            </a:r>
          </a:p>
          <a:p>
            <a:pPr lvl="1"/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services → 2.82 rating</a:t>
            </a:r>
          </a:p>
          <a:p>
            <a:pPr lvl="1"/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both → 3.63 rating</a:t>
            </a:r>
          </a:p>
          <a:p>
            <a:pPr lvl="1"/>
            <a:r>
              <a:rPr lang="en-IN" sz="1800" dirty="0">
                <a:latin typeface="Segoe UI" panose="020B0502040204020203" pitchFamily="34" charset="0"/>
                <a:cs typeface="Segoe UI" panose="020B0502040204020203" pitchFamily="34" charset="0"/>
              </a:rPr>
              <a:t>Digital access boosts experience</a:t>
            </a:r>
            <a:endParaRPr lang="en-US"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Impact</a:t>
            </a:r>
            <a:r>
              <a:rPr lang="en-US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Higher satisfaction &amp; visibility</a:t>
            </a:r>
          </a:p>
          <a:p>
            <a:pPr lvl="1"/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More reviews, repeat visits</a:t>
            </a:r>
          </a:p>
          <a:p>
            <a:pPr lvl="1"/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Improved customer loyalty</a:t>
            </a:r>
            <a:endParaRPr lang="en-US"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endParaRPr lang="en-US"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3D14BDD-5C00-1487-A4A6-2414744DD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723367"/>
              </p:ext>
            </p:extLst>
          </p:nvPr>
        </p:nvGraphicFramePr>
        <p:xfrm>
          <a:off x="4260300" y="1363366"/>
          <a:ext cx="4132800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Strategic Recommendation - Menu &amp; Pricing</a:t>
            </a:r>
            <a:endParaRPr lang="en-GB"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1" y="474134"/>
            <a:ext cx="4584208" cy="4436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Strategy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en-US"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Strong cost–rating correlation (R² = 0.78)</a:t>
            </a: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Premium cuisines (e.g., Sushi, BBQ) rate higher</a:t>
            </a:r>
            <a:endParaRPr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Insight:</a:t>
            </a:r>
            <a:endParaRPr lang="en-US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sz="1800" dirty="0"/>
              <a:t>Customers link price with quality</a:t>
            </a: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sz="1800" dirty="0"/>
              <a:t>Higher prices = better feedback for known cuisines</a:t>
            </a:r>
            <a:endParaRPr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Impact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sz="1800" dirty="0"/>
              <a:t>Avoid underpricing premium items</a:t>
            </a: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sz="1800" dirty="0"/>
              <a:t>Price based on perceived value</a:t>
            </a: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sz="1800" dirty="0"/>
              <a:t>Upsell high-rated, high-margin categories</a:t>
            </a:r>
            <a:endParaRPr lang="en-GB"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endParaRPr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828285-F6E7-5CD5-99FB-71D2250A8E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834077"/>
              </p:ext>
            </p:extLst>
          </p:nvPr>
        </p:nvGraphicFramePr>
        <p:xfrm>
          <a:off x="4584209" y="910401"/>
          <a:ext cx="4132800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1CB3E8DA-5A8D-9AE2-64BB-D71C4F156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>
            <a:extLst>
              <a:ext uri="{FF2B5EF4-FFF2-40B4-BE49-F238E27FC236}">
                <a16:creationId xmlns:a16="http://schemas.microsoft.com/office/drawing/2014/main" id="{9DA8F55C-2E1C-F55F-3C64-AAC7074F4D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 &amp; Strategic Recommendations</a:t>
            </a:r>
            <a:endParaRPr lang="en-GB" b="1"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Google Shape;135;p25">
            <a:extLst>
              <a:ext uri="{FF2B5EF4-FFF2-40B4-BE49-F238E27FC236}">
                <a16:creationId xmlns:a16="http://schemas.microsoft.com/office/drawing/2014/main" id="{AA50787D-3453-BC26-AB41-EAE80850E8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475" y="1329167"/>
            <a:ext cx="8613658" cy="35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 eaLnBrk="0" fontAlgn="base" hangingPunct="0">
              <a:buClr>
                <a:schemeClr val="dk1"/>
              </a:buClr>
              <a:buSzPts val="1500"/>
            </a:pPr>
            <a:r>
              <a:rPr lang="en-US" altLang="en-US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 allows filtering by Country and Year</a:t>
            </a:r>
          </a:p>
          <a:p>
            <a:pPr marL="133350" lvl="0" indent="0" eaLnBrk="0" fontAlgn="base" hangingPunct="0">
              <a:buClr>
                <a:schemeClr val="dk1"/>
              </a:buClr>
              <a:buSzPts val="1500"/>
              <a:buNone/>
            </a:pPr>
            <a:endParaRPr b="1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323850">
              <a:buClr>
                <a:schemeClr val="dk1"/>
              </a:buClr>
              <a:buSzPts val="1500"/>
            </a:pPr>
            <a:r>
              <a:rPr lang="en-IN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Easy to identify</a:t>
            </a:r>
            <a:r>
              <a:rPr lang="en-US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Underserved cuisines and cities</a:t>
            </a: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Opportunities to expand delivery or booking features</a:t>
            </a: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Markets with price–rating mismatches</a:t>
            </a:r>
          </a:p>
          <a:p>
            <a:pPr marL="59055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323850">
              <a:buClr>
                <a:schemeClr val="dk1"/>
              </a:buClr>
              <a:buSzPts val="1500"/>
            </a:pPr>
            <a:r>
              <a:rPr lang="en-IN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Stakeholders can</a:t>
            </a:r>
            <a:r>
              <a:rPr lang="en-GB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Expand where competition is low</a:t>
            </a:r>
          </a:p>
          <a:p>
            <a:pPr lvl="1" indent="-323850" eaLnBrk="0" fontAlgn="base" hangingPunct="0"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Prioritize high-rated cuisine investments</a:t>
            </a:r>
            <a:endParaRPr lang="en-US" altLang="en-US"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23850"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Balance affordability with service offerings</a:t>
            </a:r>
            <a:endParaRPr lang="en-GB"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endParaRPr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90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CB7A5539-A013-A9D7-9374-0CA7CCFEF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>
            <a:extLst>
              <a:ext uri="{FF2B5EF4-FFF2-40B4-BE49-F238E27FC236}">
                <a16:creationId xmlns:a16="http://schemas.microsoft.com/office/drawing/2014/main" id="{80DB5E8C-89C8-54A4-B14E-1754AF4B1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004" y="1461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 Interactive Dashboard</a:t>
            </a:r>
            <a:endParaRPr lang="en-GB" b="1"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E1AFE9-A258-532D-93AF-7EF7FC80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490"/>
            <a:ext cx="9144000" cy="30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23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 dirty="0">
              <a:solidFill>
                <a:srgbClr val="2D2D2D"/>
              </a:solidFill>
              <a:latin typeface="Bookman Old Style" panose="02050604050505020204" pitchFamily="18" charset="0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200" dirty="0">
              <a:solidFill>
                <a:srgbClr val="2D2D2D"/>
              </a:solidFill>
              <a:latin typeface="Bookman Old Style" panose="02050604050505020204" pitchFamily="18" charset="0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2D2D2D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ookman Old Style" panose="02050604050505020204" pitchFamily="18" charset="0"/>
                <a:ea typeface="Comic Sans MS"/>
                <a:cs typeface="Comic Sans MS"/>
                <a:sym typeface="Comic Sans MS"/>
              </a:rPr>
              <a:t>THANK YOU</a:t>
            </a:r>
            <a:endParaRPr sz="5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2D2D2D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Bookman Old Style" panose="02050604050505020204" pitchFamily="18" charset="0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1CD2FC-AABF-4FA5-85F4-79453E44C342}"/>
              </a:ext>
            </a:extLst>
          </p:cNvPr>
          <p:cNvCxnSpPr/>
          <p:nvPr/>
        </p:nvCxnSpPr>
        <p:spPr>
          <a:xfrm>
            <a:off x="2472856" y="2814762"/>
            <a:ext cx="4222142" cy="0"/>
          </a:xfrm>
          <a:prstGeom prst="line">
            <a:avLst/>
          </a:prstGeom>
          <a:ln>
            <a:solidFill>
              <a:srgbClr val="CB202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789195" y="2040079"/>
            <a:ext cx="1732585" cy="1272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latin typeface="Eras Bold ITC" panose="020B0907030504020204" pitchFamily="34" charset="0"/>
              </a:rPr>
              <a:t>How</a:t>
            </a:r>
            <a:br>
              <a:rPr lang="en-GB" sz="2400" i="1" dirty="0">
                <a:latin typeface="Eras Bold ITC" panose="020B0907030504020204" pitchFamily="34" charset="0"/>
              </a:rPr>
            </a:br>
            <a:br>
              <a:rPr lang="en-GB" sz="2400" i="1" dirty="0">
                <a:latin typeface="Eras Bold ITC" panose="020B0907030504020204" pitchFamily="34" charset="0"/>
              </a:rPr>
            </a:br>
            <a:r>
              <a:rPr lang="en-GB" sz="2400" i="1" dirty="0">
                <a:latin typeface="Eras Bold ITC" panose="020B0907030504020204" pitchFamily="34" charset="0"/>
              </a:rPr>
              <a:t>works</a:t>
            </a:r>
            <a:endParaRPr sz="2400" i="1" dirty="0">
              <a:latin typeface="Eras Bold ITC" panose="020B0907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42B61E-0E5B-2259-F578-E5AA79947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0"/>
            <a:ext cx="5241925" cy="5143500"/>
          </a:xfrm>
          <a:prstGeom prst="rect">
            <a:avLst/>
          </a:prstGeom>
          <a:solidFill>
            <a:srgbClr val="D5FFFD"/>
          </a:solidFill>
          <a:ln>
            <a:solidFill>
              <a:srgbClr val="D5FFFD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25400"/>
            <a:ext cx="8520600" cy="63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Overview</a:t>
            </a:r>
            <a:endParaRPr b="1"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683845"/>
            <a:ext cx="8520600" cy="3988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 Source</a:t>
            </a:r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Zomato restaurant data across </a:t>
            </a:r>
            <a:r>
              <a:rPr lang="en-US" b="1" dirty="0">
                <a:solidFill>
                  <a:schemeClr val="tx1"/>
                </a:solidFill>
              </a:rPr>
              <a:t>20+ countries</a:t>
            </a: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Scope</a:t>
            </a:r>
            <a:r>
              <a:rPr lang="en-GB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Restaurant name, location, cuisine, cost, delivery, rating, etc.</a:t>
            </a: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Size: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~9,500 records, 249 cuisines, 140 cities</a:t>
            </a:r>
            <a:endParaRPr lang="en-US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b="1" dirty="0">
                <a:solidFill>
                  <a:schemeClr val="tx1"/>
                </a:solidFill>
              </a:rPr>
              <a:t>Data Cleaning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Removed duplicates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Standardized labels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Converted cost to INR</a:t>
            </a:r>
          </a:p>
          <a:p>
            <a:pPr indent="-3238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-US" b="1" dirty="0">
                <a:solidFill>
                  <a:schemeClr val="tx1"/>
                </a:solidFill>
              </a:rPr>
              <a:t>Why It Matters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Reveals </a:t>
            </a:r>
            <a:r>
              <a:rPr lang="en-US" b="1" dirty="0">
                <a:solidFill>
                  <a:schemeClr val="tx1"/>
                </a:solidFill>
              </a:rPr>
              <a:t>global dining trends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Supports </a:t>
            </a:r>
            <a:r>
              <a:rPr lang="en-US" b="1" dirty="0">
                <a:solidFill>
                  <a:schemeClr val="tx1"/>
                </a:solidFill>
              </a:rPr>
              <a:t>expansion planning</a:t>
            </a:r>
            <a:r>
              <a:rPr lang="en-US" dirty="0">
                <a:solidFill>
                  <a:schemeClr val="tx1"/>
                </a:solidFill>
              </a:rPr>
              <a:t> with real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CF8506A4-F621-FE19-ABF2-BCF259D1C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>
            <a:extLst>
              <a:ext uri="{FF2B5EF4-FFF2-40B4-BE49-F238E27FC236}">
                <a16:creationId xmlns:a16="http://schemas.microsoft.com/office/drawing/2014/main" id="{D84D80FC-C5A4-4C0B-D84A-DBFCBBD250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5400"/>
            <a:ext cx="8520600" cy="63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US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We Aim to Solve</a:t>
            </a:r>
            <a:endParaRPr b="1"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3D2D3521-0FB2-C514-4A71-15ACEE14C5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95368"/>
            <a:ext cx="8520600" cy="3857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23850" eaLnBrk="0" fontAlgn="base" hangingPunct="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-US" altLang="en-US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Core Question</a:t>
            </a:r>
          </a:p>
          <a:p>
            <a:pPr lvl="1" indent="-323850" eaLnBrk="0" fontAlgn="base" hangingPunct="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should Zomato expand to maximize growth and customer satisfaction?</a:t>
            </a:r>
            <a:endParaRPr lang="en-US" altLang="en-US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indent="-323850" eaLnBrk="0" fontAlgn="base" hangingPunct="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-US" altLang="en-US" b="1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Goal</a:t>
            </a:r>
          </a:p>
          <a:p>
            <a:pPr lvl="1" indent="-323850" eaLnBrk="0" fontAlgn="base" hangingPunct="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countries with high ratings &amp; low competition</a:t>
            </a:r>
          </a:p>
          <a:p>
            <a:pPr lvl="1" indent="-323850" eaLnBrk="0" fontAlgn="base" hangingPunct="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cities with high spend &amp; fewer restaurants</a:t>
            </a:r>
          </a:p>
          <a:p>
            <a:pPr lvl="1" indent="-323850" eaLnBrk="0" fontAlgn="base" hangingPunct="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Expand delivery and booking to improve experience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33350" indent="0" eaLnBrk="0" fontAlgn="base" hangingPunct="0">
              <a:spcBef>
                <a:spcPts val="1200"/>
              </a:spcBef>
              <a:buClr>
                <a:schemeClr val="dk1"/>
              </a:buClr>
              <a:buSzPts val="1500"/>
              <a:buNone/>
            </a:pPr>
            <a:endParaRPr lang="en-US" altLang="en-US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6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0" y="84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Analytical Process</a:t>
            </a:r>
            <a:endParaRPr b="1"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70222" y="108995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Pivot Tables and Excel Data Model for performance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Slicers for Year and Country to enable dynamic filtering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Calculated KPIs like: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restaurants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Distinct countries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 cost and rating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 visual charts and used GETPIVOTDATA() for stable KPI cards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FD62898C-FC24-A6A5-2F4E-5BA99CAF7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D8F8A4B1-9A45-A695-284F-3442601D3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42" y="136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 Charts - </a:t>
            </a:r>
            <a:r>
              <a:rPr lang="en-US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of Restaurants Available</a:t>
            </a:r>
            <a:endParaRPr b="1"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Google Shape;84;p17">
            <a:extLst>
              <a:ext uri="{FF2B5EF4-FFF2-40B4-BE49-F238E27FC236}">
                <a16:creationId xmlns:a16="http://schemas.microsoft.com/office/drawing/2014/main" id="{98273E33-DBAA-4D7F-6EED-BA226B2E20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0222" y="810323"/>
            <a:ext cx="4054614" cy="4133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en-IN" sz="1400" b="1" dirty="0"/>
              <a:t>Key Observations:</a:t>
            </a:r>
            <a:endParaRPr lang="en-IN" sz="1400" dirty="0"/>
          </a:p>
          <a:p>
            <a:pPr lvl="1" indent="-32385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IN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🇮🇳 India leads with 8,642 listings 	— 90% of total</a:t>
            </a:r>
          </a:p>
          <a:p>
            <a:pPr lvl="1" indent="-32385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IN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🇺🇸 USA and 🇬🇧 UK show moderate presence (425 and 80)</a:t>
            </a:r>
          </a:p>
          <a:p>
            <a:pPr lvl="1" indent="-32385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IN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Smaller countries (Qatar, Sri Lanka, Indonesia) have low 	competition — ideal for expansion</a:t>
            </a:r>
          </a:p>
          <a:p>
            <a:r>
              <a:rPr lang="en-US" sz="1400" b="1" dirty="0"/>
              <a:t>Recommendations:</a:t>
            </a:r>
            <a:endParaRPr lang="en-US" sz="1400" dirty="0"/>
          </a:p>
          <a:p>
            <a:pPr lvl="1" indent="-32385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expansion efforts on low-saturation countries with high ratings</a:t>
            </a:r>
          </a:p>
          <a:p>
            <a:pPr lvl="1" indent="-32385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sz="16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India, shift from quantity to quality and service innovation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13D51A-05C3-22E6-22C6-008EDE508097}"/>
              </a:ext>
            </a:extLst>
          </p:cNvPr>
          <p:cNvGrpSpPr/>
          <p:nvPr/>
        </p:nvGrpSpPr>
        <p:grpSpPr>
          <a:xfrm>
            <a:off x="4699002" y="1089952"/>
            <a:ext cx="4133298" cy="3565300"/>
            <a:chOff x="0" y="0"/>
            <a:chExt cx="4887194" cy="57934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4251E6D-CB41-FFFD-A362-D0F2A24ADD99}"/>
                </a:ext>
              </a:extLst>
            </p:cNvPr>
            <p:cNvSpPr/>
            <p:nvPr/>
          </p:nvSpPr>
          <p:spPr>
            <a:xfrm>
              <a:off x="23841" y="0"/>
              <a:ext cx="4863353" cy="5793442"/>
            </a:xfrm>
            <a:prstGeom prst="roundRect">
              <a:avLst/>
            </a:prstGeom>
            <a:gradFill>
              <a:gsLst>
                <a:gs pos="0">
                  <a:srgbClr val="FED9B7"/>
                </a:gs>
                <a:gs pos="100000">
                  <a:srgbClr val="F07167"/>
                </a:gs>
              </a:gsLst>
              <a:lin ang="5400000" scaled="1"/>
            </a:gradFill>
            <a:ln>
              <a:solidFill>
                <a:srgbClr val="F4F4F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en-IN" sz="54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C37191F7-2C89-52FF-A5B3-B02ED862277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11254294"/>
                </p:ext>
              </p:extLst>
            </p:nvPr>
          </p:nvGraphicFramePr>
          <p:xfrm>
            <a:off x="0" y="134470"/>
            <a:ext cx="4676175" cy="55245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7578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8E1D3D25-9137-13DD-DDB2-767B610EB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3766F0E6-B9BD-967A-F912-E3566B0004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304151"/>
            <a:ext cx="91192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 Charts - TOP 10 CUISINES BY POPULARITY AND RATING</a:t>
            </a:r>
            <a:br>
              <a:rPr lang="en-IN" b="1" dirty="0">
                <a:solidFill>
                  <a:sysClr val="windowText" lastClr="000000"/>
                </a:solidFill>
              </a:rPr>
            </a:br>
            <a:endParaRPr b="1"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Google Shape;84;p17">
            <a:extLst>
              <a:ext uri="{FF2B5EF4-FFF2-40B4-BE49-F238E27FC236}">
                <a16:creationId xmlns:a16="http://schemas.microsoft.com/office/drawing/2014/main" id="{2CC49E17-CA6A-15AB-8D44-D936A6B62A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0221" y="912685"/>
            <a:ext cx="4054614" cy="4148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-US" b="1" dirty="0"/>
              <a:t>Key Insights:</a:t>
            </a:r>
            <a:endParaRPr lang="en-US" dirty="0"/>
          </a:p>
          <a:p>
            <a:pPr lvl="1" indent="-323850">
              <a:lnSpc>
                <a:spcPct val="125000"/>
              </a:lnSpc>
              <a:buClr>
                <a:schemeClr val="dk1"/>
              </a:buClr>
              <a:buSzPts val="1500"/>
            </a:pPr>
            <a:r>
              <a:rPr 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North Indian tops with 3,953 listings</a:t>
            </a:r>
          </a:p>
          <a:p>
            <a:pPr lvl="1" indent="-323850">
              <a:lnSpc>
                <a:spcPct val="125000"/>
              </a:lnSpc>
              <a:buClr>
                <a:schemeClr val="dk1"/>
              </a:buClr>
              <a:buSzPts val="1500"/>
            </a:pPr>
            <a:r>
              <a:rPr 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Chinese &amp; Fast Food are widely available</a:t>
            </a:r>
          </a:p>
          <a:p>
            <a:pPr lvl="1" indent="-323850">
              <a:lnSpc>
                <a:spcPct val="125000"/>
              </a:lnSpc>
              <a:buClr>
                <a:schemeClr val="dk1"/>
              </a:buClr>
              <a:buSzPts val="1500"/>
            </a:pPr>
            <a:r>
              <a:rPr 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Cafe, Bakery, and Desserts have steady presence</a:t>
            </a:r>
          </a:p>
          <a:p>
            <a:r>
              <a:rPr lang="en-US" b="1" dirty="0"/>
              <a:t>Recommendation:</a:t>
            </a:r>
            <a:endParaRPr lang="en-US" dirty="0"/>
          </a:p>
          <a:p>
            <a:pPr lvl="1" indent="-323850" eaLnBrk="0" fontAlgn="base" hangingPunct="0">
              <a:lnSpc>
                <a:spcPct val="125000"/>
              </a:lnSpc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expansion on top 3 cuisines</a:t>
            </a:r>
          </a:p>
          <a:p>
            <a:pPr lvl="1" indent="-323850" eaLnBrk="0" fontAlgn="base" hangingPunct="0">
              <a:lnSpc>
                <a:spcPct val="125000"/>
              </a:lnSpc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Promote niche cuisines in select regions</a:t>
            </a:r>
          </a:p>
          <a:p>
            <a:pPr lvl="1" indent="-323850">
              <a:lnSpc>
                <a:spcPct val="125000"/>
              </a:lnSpc>
              <a:buClr>
                <a:schemeClr val="dk1"/>
              </a:buClr>
              <a:buSzPts val="1500"/>
            </a:pPr>
            <a:endParaRPr lang="en-US"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0E3DF3-A179-4FEA-BAA2-D5FC49B0BD23}"/>
              </a:ext>
            </a:extLst>
          </p:cNvPr>
          <p:cNvGrpSpPr/>
          <p:nvPr/>
        </p:nvGrpSpPr>
        <p:grpSpPr>
          <a:xfrm>
            <a:off x="4719166" y="1087581"/>
            <a:ext cx="4132800" cy="3564000"/>
            <a:chOff x="0" y="0"/>
            <a:chExt cx="4610099" cy="27813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792DAC7-A9B4-43A0-9266-C2FF827AA5ED}"/>
                </a:ext>
              </a:extLst>
            </p:cNvPr>
            <p:cNvSpPr/>
            <p:nvPr/>
          </p:nvSpPr>
          <p:spPr>
            <a:xfrm>
              <a:off x="0" y="0"/>
              <a:ext cx="4610099" cy="2781300"/>
            </a:xfrm>
            <a:prstGeom prst="roundRect">
              <a:avLst/>
            </a:prstGeom>
            <a:gradFill>
              <a:gsLst>
                <a:gs pos="0">
                  <a:srgbClr val="FED9B7"/>
                </a:gs>
                <a:gs pos="100000">
                  <a:srgbClr val="F07167"/>
                </a:gs>
              </a:gsLst>
              <a:lin ang="5400000" scaled="1"/>
            </a:gradFill>
            <a:ln>
              <a:solidFill>
                <a:srgbClr val="F4F4F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en-IN" sz="54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F7070081-C967-4D5E-9B82-4874576DABA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1218063"/>
                </p:ext>
              </p:extLst>
            </p:nvPr>
          </p:nvGraphicFramePr>
          <p:xfrm>
            <a:off x="209551" y="76200"/>
            <a:ext cx="4219576" cy="25812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7230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1CEF70F-79EA-D0EA-0E57-EB39115E2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792A8E46-E4AA-9D26-57C9-45A1609F93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286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solidFill>
                  <a:srgbClr val="CB20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 Charts – ANNUAL GROWTH OF RESTAURANT </a:t>
            </a:r>
            <a:br>
              <a:rPr lang="en-IN" dirty="0">
                <a:solidFill>
                  <a:schemeClr val="tx1"/>
                </a:solidFill>
              </a:rPr>
            </a:br>
            <a:endParaRPr b="1" dirty="0">
              <a:solidFill>
                <a:srgbClr val="CB20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Google Shape;84;p17">
            <a:extLst>
              <a:ext uri="{FF2B5EF4-FFF2-40B4-BE49-F238E27FC236}">
                <a16:creationId xmlns:a16="http://schemas.microsoft.com/office/drawing/2014/main" id="{5FC4F1A5-5922-5030-9BD2-7B42A1B3AC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0222" y="773151"/>
            <a:ext cx="4184614" cy="4207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Key Takeaways: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Growth peaked in 2018 (1,101 restaurants)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Dip from 2012–2016, lowest in 2012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Recovery trend steady since 2017</a:t>
            </a:r>
            <a:endParaRPr lang="en-US"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/>
              <a:t>Actionable Insight: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Replicate post-2016 onboarding strategies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 2012–2016 slowdown causes</a:t>
            </a:r>
          </a:p>
          <a:p>
            <a:pPr lvl="1" indent="-323850" eaLnBrk="0" fontAlgn="base" hangingPunct="0">
              <a:lnSpc>
                <a:spcPct val="135000"/>
              </a:lnSpc>
              <a:buClr>
                <a:schemeClr val="dk1"/>
              </a:buClr>
              <a:buSzPts val="1500"/>
            </a:pPr>
            <a:r>
              <a:rPr lang="en-US" altLang="en-US" sz="1800" dirty="0">
                <a:solidFill>
                  <a:srgbClr val="2D2D2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Align planning &amp; campaigns with growth phases</a:t>
            </a:r>
            <a:endParaRPr lang="en-US" sz="1800" dirty="0">
              <a:solidFill>
                <a:srgbClr val="2D2D2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C4B942-0519-4264-A10C-E5659CC38AD5}"/>
              </a:ext>
            </a:extLst>
          </p:cNvPr>
          <p:cNvGrpSpPr/>
          <p:nvPr/>
        </p:nvGrpSpPr>
        <p:grpSpPr>
          <a:xfrm>
            <a:off x="4691947" y="1095014"/>
            <a:ext cx="4132800" cy="3564000"/>
            <a:chOff x="0" y="0"/>
            <a:chExt cx="9626334" cy="276785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76A0DF6-3050-4BB6-916D-10B0C7825F53}"/>
                </a:ext>
              </a:extLst>
            </p:cNvPr>
            <p:cNvSpPr/>
            <p:nvPr/>
          </p:nvSpPr>
          <p:spPr>
            <a:xfrm>
              <a:off x="0" y="0"/>
              <a:ext cx="9626334" cy="2767853"/>
            </a:xfrm>
            <a:prstGeom prst="roundRect">
              <a:avLst/>
            </a:prstGeom>
            <a:gradFill>
              <a:gsLst>
                <a:gs pos="0">
                  <a:srgbClr val="FED9B7"/>
                </a:gs>
                <a:gs pos="100000">
                  <a:srgbClr val="F07167"/>
                </a:gs>
              </a:gsLst>
              <a:lin ang="5400000" scaled="1"/>
            </a:gradFill>
            <a:ln>
              <a:solidFill>
                <a:srgbClr val="F4F4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en-IN" sz="54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00000000-0008-0000-0200-00001600000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50237813"/>
                </p:ext>
              </p:extLst>
            </p:nvPr>
          </p:nvGraphicFramePr>
          <p:xfrm>
            <a:off x="142207" y="57422"/>
            <a:ext cx="9164759" cy="27061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71783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10413</TotalTime>
  <Words>1288</Words>
  <Application>Microsoft Office PowerPoint</Application>
  <PresentationFormat>On-screen Show (16:9)</PresentationFormat>
  <Paragraphs>220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Bookman Old Style</vt:lpstr>
      <vt:lpstr>Calibri</vt:lpstr>
      <vt:lpstr>Eras Bold ITC</vt:lpstr>
      <vt:lpstr>Gill Sans Nova Ultra Bold</vt:lpstr>
      <vt:lpstr>Segoe UI</vt:lpstr>
      <vt:lpstr>Simple Light</vt:lpstr>
      <vt:lpstr>Zomato Sales Analysis</vt:lpstr>
      <vt:lpstr>ABOUT ZOMATO         From Menu Scans                     to               Food Tech Giant</vt:lpstr>
      <vt:lpstr>How  works</vt:lpstr>
      <vt:lpstr>Data Overview</vt:lpstr>
      <vt:lpstr>What We Aim to Solve</vt:lpstr>
      <vt:lpstr>Our Analytical Process</vt:lpstr>
      <vt:lpstr>Dashboard Charts - No. of Restaurants Available</vt:lpstr>
      <vt:lpstr>Dashboard Charts - TOP 10 CUISINES BY POPULARITY AND RATING </vt:lpstr>
      <vt:lpstr>Dashboard Charts – ANNUAL GROWTH OF RESTAURANT  </vt:lpstr>
      <vt:lpstr>Dashboard Charts - AVERAGE RATING IN COUNTRIES </vt:lpstr>
      <vt:lpstr>Dashboard Charts - HAS TABLE BOOKING </vt:lpstr>
      <vt:lpstr>Dashboard Charts - HAS ONLINE DELIVERY </vt:lpstr>
      <vt:lpstr>Dashboard Charts - AVERAGE COST OF TWO COUNTRY-WISE </vt:lpstr>
      <vt:lpstr>Top Countries for Expansion</vt:lpstr>
      <vt:lpstr>Impact of Online Delivery &amp; Table Booking on Customer Ratings </vt:lpstr>
      <vt:lpstr>Cuisine Pricing vs. Rating</vt:lpstr>
      <vt:lpstr>Cuisines to Focus On</vt:lpstr>
      <vt:lpstr>Competition Mapping</vt:lpstr>
      <vt:lpstr>Strategic Recommendation - Expansion Markets</vt:lpstr>
      <vt:lpstr>Strategic Recommendation - Operational Focus</vt:lpstr>
      <vt:lpstr>Strategic Recommendation - Menu &amp; Pricing</vt:lpstr>
      <vt:lpstr>Summary &amp; Strategic Recommendations</vt:lpstr>
      <vt:lpstr>Final Interactive Dashboard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Sales Analysis</dc:title>
  <dc:creator>Abhilash Kukade</dc:creator>
  <cp:lastModifiedBy>Abhilash Kukade</cp:lastModifiedBy>
  <cp:revision>24</cp:revision>
  <dcterms:modified xsi:type="dcterms:W3CDTF">2025-07-01T03:51:12Z</dcterms:modified>
</cp:coreProperties>
</file>