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EC00-0C98-F32D-3E3D-AEC526DA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1CD1-8395-A94B-EB37-03CF1979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69C3-D0C4-E7A7-E12D-5F6AF17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6086-78B0-BA31-23F6-05A46288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903D-4FC7-D495-9FDF-A6EBF955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BE0-7D32-41BA-E1D1-6E06BD38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9293C-94AB-3908-BC02-D731402B8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9F0B-0028-6063-FCF9-C658CDF3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0280-E673-A407-578C-90EF11C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28BC-F786-790F-AF87-2A38E873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39A84-A15E-4DA7-09C3-688421A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7ECF-ACA0-17D8-72B3-FDFD346A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F2D1-BA33-EF87-AA2A-F8293E44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1D4E-A6D8-3364-7055-405CF684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A2BF-C479-DAFE-0465-18FF5C0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3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51B-545D-883F-BFB9-2D79630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0CAB-8947-8B30-F7DB-9E056ECD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D82D-4048-2402-2FF8-09FE87D7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C3B5-AC5A-52D6-E68D-AD158BB3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2BD8-233D-16F8-0884-22C4B4CF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9EB5-340F-D42F-8BCC-74C0E59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F1C4-92D5-1799-91CC-3DBEA7D4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F3A6-95A2-E13F-36D1-12943817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E06C-21B3-4479-28DD-CE3B1196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DE59-97B0-E881-7C8C-DA84A48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7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94F7-5724-A6BB-1695-5E4CDC9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66E-D6E3-3840-8109-75DAEB36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4D9F2-24DE-869A-74EC-24D302F6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ABBE-1B82-B574-7361-C4C18B8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5F23-9D7B-944C-5E59-3E5D2CD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07D6-1DB5-64E7-62D9-FC77528C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09F-AB78-2E4F-7F5E-6EA00139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3017-6A2B-6DDE-F2B5-12148822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E5F6-0153-CE2A-50FA-C94C77FB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9F7C-5E31-307D-AC8F-FDA16D5A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9FBB-A728-EEAA-D15A-1F096044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688A8-2832-AA47-FE77-2C07E9E3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23A61-6FB6-9E3B-0C58-1E6352B8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BD38-D589-3E13-1505-D064FFDF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1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4F1F-F206-22AA-07AE-D66F232F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0C71A-3E77-145E-096F-895B3DE1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B6CAD-D3A9-F64B-C8C6-C76A340D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11355-3890-1454-F2A5-DEADD599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C696D-6492-AD5B-C933-8CD6B8A1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9A46E-C934-8677-BCD1-F7E3274D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45A2-8861-4C13-8762-07BDCD2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3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7528-3DDF-6A79-4262-25860F9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3EFF-AFAC-3B64-81F3-943D0803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FA8A-A118-444F-BA2D-5657F2F7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041F-FCFF-CDE9-1337-E776CC4D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C8E0-B755-3780-595F-5BAA960B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E9DF-A485-F294-DFE6-3218E671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9247-92A7-F8ED-3608-3F4DD850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BEFC-37B5-6574-B0B4-18520DDD5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724C-556C-AFD3-A4AB-69769AE2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5F58-431A-7ED4-3B3C-54781B06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ABD7-79BB-A6E1-B625-D7BB9FFB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7332-FBA3-A258-9594-B7B00BA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2E645-77F8-2B42-6111-58B2093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E08A-46B3-405A-5366-CE1B639F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6A54-1B28-5A57-7ACF-8FC4A8BA3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1342-16CC-B101-5FAA-150773AE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052B-0465-7B4D-1358-37353045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909-233D-7441-CFE2-C27BF212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Fraud Analytics Dashboard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E75-27A6-24E9-F65D-8D112AD1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AC5B-15F6-6FF0-FBC8-9A131849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the transactions of a bank from 10 am to 11 am</a:t>
            </a:r>
          </a:p>
          <a:p>
            <a:r>
              <a:rPr lang="en-US" dirty="0"/>
              <a:t>1000 transactions were broken down to fraudulent attempts based on transaction type, status, network slice, device type and location</a:t>
            </a:r>
          </a:p>
          <a:p>
            <a:r>
              <a:rPr lang="en-US" dirty="0"/>
              <a:t>Also built drill through to see the details of the transactions when hovered on the charts</a:t>
            </a:r>
          </a:p>
          <a:p>
            <a:r>
              <a:rPr lang="en-US" dirty="0"/>
              <a:t>Built a predictive analysis by breaking down the hourly data into 2 chunks of 30 mins to predict the pattern for the next 30 mins.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4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575BE-17BB-A5D5-3F4A-873E63E5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753C-E315-EA82-0B7B-028BCE1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D908-8A1A-50D3-81A6-5A358F8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half of total transactions result in Fraud and close to 50% are successful attempts</a:t>
            </a:r>
          </a:p>
          <a:p>
            <a:r>
              <a:rPr lang="en-US" dirty="0"/>
              <a:t>55% fraudulent transactions are on mobile</a:t>
            </a:r>
          </a:p>
          <a:p>
            <a:r>
              <a:rPr lang="en-US" dirty="0"/>
              <a:t>We see a higher concentration of frauds during the middle of the bandwidth of 100-150 </a:t>
            </a:r>
            <a:r>
              <a:rPr lang="en-US" dirty="0" err="1"/>
              <a:t>mbps</a:t>
            </a:r>
            <a:endParaRPr lang="en-US" dirty="0"/>
          </a:p>
          <a:p>
            <a:r>
              <a:rPr lang="en-US" dirty="0"/>
              <a:t>One third of the fraud activities take place in US and Russia.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0CF664-3F6B-816A-7875-33F9E3B2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86421"/>
            <a:ext cx="10753344" cy="59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11192-D026-E3AC-369B-60DDD556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0E57-8DBF-A38B-8D23-A62F29E7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Details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E959-576B-7ABA-28CC-4900AC74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drill through on the transactions by country chart on Algeria, it’ll take the user to the transaction details page with data only for Algeria.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0F3A4-1661-F4A0-B3F3-9862101A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2535"/>
            <a:ext cx="4901915" cy="1957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91D67-75E6-C856-3AFD-1D4E1CED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53" y="3022535"/>
            <a:ext cx="4273296" cy="35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6A209-CB69-7821-8689-9566AA1BC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42FA-5884-8490-7688-1804FAC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465D-94F3-2D02-5F46-B3FF0A0B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/>
          <a:lstStyle/>
          <a:p>
            <a:r>
              <a:rPr lang="en-US" dirty="0"/>
              <a:t>Since we only have 1 hour’s data, it was broken down to 30 min chunks to analyze the behavior for the next 30 mins. We are seeing a spike at 11:20 am.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9B540-1870-E6C5-C586-51252432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8" y="2788919"/>
            <a:ext cx="6449568" cy="34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Fraud Analytics Dashboard</vt:lpstr>
      <vt:lpstr>Summary</vt:lpstr>
      <vt:lpstr>Key Insights</vt:lpstr>
      <vt:lpstr>PowerPoint Presentation</vt:lpstr>
      <vt:lpstr>Details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Beboo</dc:creator>
  <cp:lastModifiedBy>Beboo</cp:lastModifiedBy>
  <cp:revision>1</cp:revision>
  <dcterms:created xsi:type="dcterms:W3CDTF">2025-08-26T06:42:53Z</dcterms:created>
  <dcterms:modified xsi:type="dcterms:W3CDTF">2025-08-26T07:11:19Z</dcterms:modified>
</cp:coreProperties>
</file>