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BEC00-0C98-F32D-3E3D-AEC526DA3E2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6B5B1CD1-8395-A94B-EB37-03CF197916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DEDC69C3-D0C4-E7A7-E12D-5F6AF178D8FF}"/>
              </a:ext>
            </a:extLst>
          </p:cNvPr>
          <p:cNvSpPr>
            <a:spLocks noGrp="1"/>
          </p:cNvSpPr>
          <p:nvPr>
            <p:ph type="dt" sz="half" idx="10"/>
          </p:nvPr>
        </p:nvSpPr>
        <p:spPr/>
        <p:txBody>
          <a:bodyPr/>
          <a:lstStyle/>
          <a:p>
            <a:fld id="{522C7825-92DD-4B13-ACC4-21D29AA9AE67}" type="datetimeFigureOut">
              <a:rPr lang="en-IN" smtClean="0"/>
              <a:t>31-08-2025</a:t>
            </a:fld>
            <a:endParaRPr lang="en-IN"/>
          </a:p>
        </p:txBody>
      </p:sp>
      <p:sp>
        <p:nvSpPr>
          <p:cNvPr id="5" name="Footer Placeholder 4">
            <a:extLst>
              <a:ext uri="{FF2B5EF4-FFF2-40B4-BE49-F238E27FC236}">
                <a16:creationId xmlns:a16="http://schemas.microsoft.com/office/drawing/2014/main" id="{8A776086-78B0-BA31-23F6-05A46288D6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71903D-4FC7-D495-9FDF-A6EBF955F563}"/>
              </a:ext>
            </a:extLst>
          </p:cNvPr>
          <p:cNvSpPr>
            <a:spLocks noGrp="1"/>
          </p:cNvSpPr>
          <p:nvPr>
            <p:ph type="sldNum" sz="quarter" idx="12"/>
          </p:nvPr>
        </p:nvSpPr>
        <p:spPr/>
        <p:txBody>
          <a:bodyPr/>
          <a:lstStyle/>
          <a:p>
            <a:fld id="{9027FCD0-C48E-4A1C-B5E4-E2E32AACC143}" type="slidenum">
              <a:rPr lang="en-IN" smtClean="0"/>
              <a:t>‹#›</a:t>
            </a:fld>
            <a:endParaRPr lang="en-IN"/>
          </a:p>
        </p:txBody>
      </p:sp>
    </p:spTree>
    <p:extLst>
      <p:ext uri="{BB962C8B-B14F-4D97-AF65-F5344CB8AC3E}">
        <p14:creationId xmlns:p14="http://schemas.microsoft.com/office/powerpoint/2010/main" val="1850882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3BE0-7D32-41BA-E1D1-6E06BD38B8AC}"/>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5A79293C-94AB-3908-BC02-D731402B896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C5869F0B-0028-6063-FCF9-C658CDF3688B}"/>
              </a:ext>
            </a:extLst>
          </p:cNvPr>
          <p:cNvSpPr>
            <a:spLocks noGrp="1"/>
          </p:cNvSpPr>
          <p:nvPr>
            <p:ph type="dt" sz="half" idx="10"/>
          </p:nvPr>
        </p:nvSpPr>
        <p:spPr/>
        <p:txBody>
          <a:bodyPr/>
          <a:lstStyle/>
          <a:p>
            <a:fld id="{522C7825-92DD-4B13-ACC4-21D29AA9AE67}" type="datetimeFigureOut">
              <a:rPr lang="en-IN" smtClean="0"/>
              <a:t>31-08-2025</a:t>
            </a:fld>
            <a:endParaRPr lang="en-IN"/>
          </a:p>
        </p:txBody>
      </p:sp>
      <p:sp>
        <p:nvSpPr>
          <p:cNvPr id="5" name="Footer Placeholder 4">
            <a:extLst>
              <a:ext uri="{FF2B5EF4-FFF2-40B4-BE49-F238E27FC236}">
                <a16:creationId xmlns:a16="http://schemas.microsoft.com/office/drawing/2014/main" id="{5AB40280-E673-A407-578C-90EF11CFF2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D128BC-F786-790F-AF87-2A38E8732242}"/>
              </a:ext>
            </a:extLst>
          </p:cNvPr>
          <p:cNvSpPr>
            <a:spLocks noGrp="1"/>
          </p:cNvSpPr>
          <p:nvPr>
            <p:ph type="sldNum" sz="quarter" idx="12"/>
          </p:nvPr>
        </p:nvSpPr>
        <p:spPr/>
        <p:txBody>
          <a:bodyPr/>
          <a:lstStyle/>
          <a:p>
            <a:fld id="{9027FCD0-C48E-4A1C-B5E4-E2E32AACC143}" type="slidenum">
              <a:rPr lang="en-IN" smtClean="0"/>
              <a:t>‹#›</a:t>
            </a:fld>
            <a:endParaRPr lang="en-IN"/>
          </a:p>
        </p:txBody>
      </p:sp>
    </p:spTree>
    <p:extLst>
      <p:ext uri="{BB962C8B-B14F-4D97-AF65-F5344CB8AC3E}">
        <p14:creationId xmlns:p14="http://schemas.microsoft.com/office/powerpoint/2010/main" val="3384714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739A84-A15E-4DA7-09C3-688421A2A8F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8FD87ECF-ACA0-17D8-72B3-FDFD346A377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6C40F2D1-BA33-EF87-AA2A-F8293E44808D}"/>
              </a:ext>
            </a:extLst>
          </p:cNvPr>
          <p:cNvSpPr>
            <a:spLocks noGrp="1"/>
          </p:cNvSpPr>
          <p:nvPr>
            <p:ph type="dt" sz="half" idx="10"/>
          </p:nvPr>
        </p:nvSpPr>
        <p:spPr/>
        <p:txBody>
          <a:bodyPr/>
          <a:lstStyle/>
          <a:p>
            <a:fld id="{522C7825-92DD-4B13-ACC4-21D29AA9AE67}" type="datetimeFigureOut">
              <a:rPr lang="en-IN" smtClean="0"/>
              <a:t>31-08-2025</a:t>
            </a:fld>
            <a:endParaRPr lang="en-IN"/>
          </a:p>
        </p:txBody>
      </p:sp>
      <p:sp>
        <p:nvSpPr>
          <p:cNvPr id="5" name="Footer Placeholder 4">
            <a:extLst>
              <a:ext uri="{FF2B5EF4-FFF2-40B4-BE49-F238E27FC236}">
                <a16:creationId xmlns:a16="http://schemas.microsoft.com/office/drawing/2014/main" id="{40A21D4E-A6D8-3364-7055-405CF6843F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3AA2BF-C479-DAFE-0465-18FF5C0FF6AC}"/>
              </a:ext>
            </a:extLst>
          </p:cNvPr>
          <p:cNvSpPr>
            <a:spLocks noGrp="1"/>
          </p:cNvSpPr>
          <p:nvPr>
            <p:ph type="sldNum" sz="quarter" idx="12"/>
          </p:nvPr>
        </p:nvSpPr>
        <p:spPr/>
        <p:txBody>
          <a:bodyPr/>
          <a:lstStyle/>
          <a:p>
            <a:fld id="{9027FCD0-C48E-4A1C-B5E4-E2E32AACC143}" type="slidenum">
              <a:rPr lang="en-IN" smtClean="0"/>
              <a:t>‹#›</a:t>
            </a:fld>
            <a:endParaRPr lang="en-IN"/>
          </a:p>
        </p:txBody>
      </p:sp>
    </p:spTree>
    <p:extLst>
      <p:ext uri="{BB962C8B-B14F-4D97-AF65-F5344CB8AC3E}">
        <p14:creationId xmlns:p14="http://schemas.microsoft.com/office/powerpoint/2010/main" val="906836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DC51B-545D-883F-BFB9-2D79630523C6}"/>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8C5F0CAB-8947-8B30-F7DB-9E056ECDA2E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9944D82D-4048-2402-2FF8-09FE87D72449}"/>
              </a:ext>
            </a:extLst>
          </p:cNvPr>
          <p:cNvSpPr>
            <a:spLocks noGrp="1"/>
          </p:cNvSpPr>
          <p:nvPr>
            <p:ph type="dt" sz="half" idx="10"/>
          </p:nvPr>
        </p:nvSpPr>
        <p:spPr/>
        <p:txBody>
          <a:bodyPr/>
          <a:lstStyle/>
          <a:p>
            <a:fld id="{522C7825-92DD-4B13-ACC4-21D29AA9AE67}" type="datetimeFigureOut">
              <a:rPr lang="en-IN" smtClean="0"/>
              <a:t>31-08-2025</a:t>
            </a:fld>
            <a:endParaRPr lang="en-IN"/>
          </a:p>
        </p:txBody>
      </p:sp>
      <p:sp>
        <p:nvSpPr>
          <p:cNvPr id="5" name="Footer Placeholder 4">
            <a:extLst>
              <a:ext uri="{FF2B5EF4-FFF2-40B4-BE49-F238E27FC236}">
                <a16:creationId xmlns:a16="http://schemas.microsoft.com/office/drawing/2014/main" id="{31F0C3B5-AC5A-52D6-E68D-AD158BB374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CB2BD8-233D-16F8-0884-22C4B4CFFBED}"/>
              </a:ext>
            </a:extLst>
          </p:cNvPr>
          <p:cNvSpPr>
            <a:spLocks noGrp="1"/>
          </p:cNvSpPr>
          <p:nvPr>
            <p:ph type="sldNum" sz="quarter" idx="12"/>
          </p:nvPr>
        </p:nvSpPr>
        <p:spPr/>
        <p:txBody>
          <a:bodyPr/>
          <a:lstStyle/>
          <a:p>
            <a:fld id="{9027FCD0-C48E-4A1C-B5E4-E2E32AACC143}" type="slidenum">
              <a:rPr lang="en-IN" smtClean="0"/>
              <a:t>‹#›</a:t>
            </a:fld>
            <a:endParaRPr lang="en-IN"/>
          </a:p>
        </p:txBody>
      </p:sp>
    </p:spTree>
    <p:extLst>
      <p:ext uri="{BB962C8B-B14F-4D97-AF65-F5344CB8AC3E}">
        <p14:creationId xmlns:p14="http://schemas.microsoft.com/office/powerpoint/2010/main" val="4084302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39EB5-340F-D42F-8BCC-74C0E59B16D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0DFCF1C4-92D5-1799-91CC-3DBEA7D407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919F3A6-95A2-E13F-36D1-12943817E354}"/>
              </a:ext>
            </a:extLst>
          </p:cNvPr>
          <p:cNvSpPr>
            <a:spLocks noGrp="1"/>
          </p:cNvSpPr>
          <p:nvPr>
            <p:ph type="dt" sz="half" idx="10"/>
          </p:nvPr>
        </p:nvSpPr>
        <p:spPr/>
        <p:txBody>
          <a:bodyPr/>
          <a:lstStyle/>
          <a:p>
            <a:fld id="{522C7825-92DD-4B13-ACC4-21D29AA9AE67}" type="datetimeFigureOut">
              <a:rPr lang="en-IN" smtClean="0"/>
              <a:t>31-08-2025</a:t>
            </a:fld>
            <a:endParaRPr lang="en-IN"/>
          </a:p>
        </p:txBody>
      </p:sp>
      <p:sp>
        <p:nvSpPr>
          <p:cNvPr id="5" name="Footer Placeholder 4">
            <a:extLst>
              <a:ext uri="{FF2B5EF4-FFF2-40B4-BE49-F238E27FC236}">
                <a16:creationId xmlns:a16="http://schemas.microsoft.com/office/drawing/2014/main" id="{BE9FE06C-21B3-4479-28DD-CE3B119675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77DE59-97B0-E881-7C8C-DA84A48C8FCD}"/>
              </a:ext>
            </a:extLst>
          </p:cNvPr>
          <p:cNvSpPr>
            <a:spLocks noGrp="1"/>
          </p:cNvSpPr>
          <p:nvPr>
            <p:ph type="sldNum" sz="quarter" idx="12"/>
          </p:nvPr>
        </p:nvSpPr>
        <p:spPr/>
        <p:txBody>
          <a:bodyPr/>
          <a:lstStyle/>
          <a:p>
            <a:fld id="{9027FCD0-C48E-4A1C-B5E4-E2E32AACC143}" type="slidenum">
              <a:rPr lang="en-IN" smtClean="0"/>
              <a:t>‹#›</a:t>
            </a:fld>
            <a:endParaRPr lang="en-IN"/>
          </a:p>
        </p:txBody>
      </p:sp>
    </p:spTree>
    <p:extLst>
      <p:ext uri="{BB962C8B-B14F-4D97-AF65-F5344CB8AC3E}">
        <p14:creationId xmlns:p14="http://schemas.microsoft.com/office/powerpoint/2010/main" val="331667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F94F7-5724-A6BB-1695-5E4CDC918280}"/>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51E3566E-D6E3-3840-8109-75DAEB36F67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19C4D9F2-24DE-869A-74EC-24D302F6667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16A4ABBE-1B82-B574-7361-C4C18B8E00F9}"/>
              </a:ext>
            </a:extLst>
          </p:cNvPr>
          <p:cNvSpPr>
            <a:spLocks noGrp="1"/>
          </p:cNvSpPr>
          <p:nvPr>
            <p:ph type="dt" sz="half" idx="10"/>
          </p:nvPr>
        </p:nvSpPr>
        <p:spPr/>
        <p:txBody>
          <a:bodyPr/>
          <a:lstStyle/>
          <a:p>
            <a:fld id="{522C7825-92DD-4B13-ACC4-21D29AA9AE67}" type="datetimeFigureOut">
              <a:rPr lang="en-IN" smtClean="0"/>
              <a:t>31-08-2025</a:t>
            </a:fld>
            <a:endParaRPr lang="en-IN"/>
          </a:p>
        </p:txBody>
      </p:sp>
      <p:sp>
        <p:nvSpPr>
          <p:cNvPr id="6" name="Footer Placeholder 5">
            <a:extLst>
              <a:ext uri="{FF2B5EF4-FFF2-40B4-BE49-F238E27FC236}">
                <a16:creationId xmlns:a16="http://schemas.microsoft.com/office/drawing/2014/main" id="{E4A25F23-9D7B-944C-5E59-3E5D2CDC60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8D07D6-1DB5-64E7-62D9-FC77528CD965}"/>
              </a:ext>
            </a:extLst>
          </p:cNvPr>
          <p:cNvSpPr>
            <a:spLocks noGrp="1"/>
          </p:cNvSpPr>
          <p:nvPr>
            <p:ph type="sldNum" sz="quarter" idx="12"/>
          </p:nvPr>
        </p:nvSpPr>
        <p:spPr/>
        <p:txBody>
          <a:bodyPr/>
          <a:lstStyle/>
          <a:p>
            <a:fld id="{9027FCD0-C48E-4A1C-B5E4-E2E32AACC143}" type="slidenum">
              <a:rPr lang="en-IN" smtClean="0"/>
              <a:t>‹#›</a:t>
            </a:fld>
            <a:endParaRPr lang="en-IN"/>
          </a:p>
        </p:txBody>
      </p:sp>
    </p:spTree>
    <p:extLst>
      <p:ext uri="{BB962C8B-B14F-4D97-AF65-F5344CB8AC3E}">
        <p14:creationId xmlns:p14="http://schemas.microsoft.com/office/powerpoint/2010/main" val="1423047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2909F-AB78-2E4F-7F5E-6EA00139FD1F}"/>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4A143017-6A2B-6DDE-F2B5-12148822D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447E5F6-0153-CE2A-50FA-C94C77FB7B6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54829F7C-5E31-307D-AC8F-FDA16D5A8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FC59FBB-A728-EEAA-D15A-1F0960442B1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EB4688A8-2832-AA47-FE77-2C07E9E3068A}"/>
              </a:ext>
            </a:extLst>
          </p:cNvPr>
          <p:cNvSpPr>
            <a:spLocks noGrp="1"/>
          </p:cNvSpPr>
          <p:nvPr>
            <p:ph type="dt" sz="half" idx="10"/>
          </p:nvPr>
        </p:nvSpPr>
        <p:spPr/>
        <p:txBody>
          <a:bodyPr/>
          <a:lstStyle/>
          <a:p>
            <a:fld id="{522C7825-92DD-4B13-ACC4-21D29AA9AE67}" type="datetimeFigureOut">
              <a:rPr lang="en-IN" smtClean="0"/>
              <a:t>31-08-2025</a:t>
            </a:fld>
            <a:endParaRPr lang="en-IN"/>
          </a:p>
        </p:txBody>
      </p:sp>
      <p:sp>
        <p:nvSpPr>
          <p:cNvPr id="8" name="Footer Placeholder 7">
            <a:extLst>
              <a:ext uri="{FF2B5EF4-FFF2-40B4-BE49-F238E27FC236}">
                <a16:creationId xmlns:a16="http://schemas.microsoft.com/office/drawing/2014/main" id="{AC323A61-6FB6-9E3B-0C58-1E6352B85C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319BD38-D589-3E13-1505-D064FFDF62FC}"/>
              </a:ext>
            </a:extLst>
          </p:cNvPr>
          <p:cNvSpPr>
            <a:spLocks noGrp="1"/>
          </p:cNvSpPr>
          <p:nvPr>
            <p:ph type="sldNum" sz="quarter" idx="12"/>
          </p:nvPr>
        </p:nvSpPr>
        <p:spPr/>
        <p:txBody>
          <a:bodyPr/>
          <a:lstStyle/>
          <a:p>
            <a:fld id="{9027FCD0-C48E-4A1C-B5E4-E2E32AACC143}" type="slidenum">
              <a:rPr lang="en-IN" smtClean="0"/>
              <a:t>‹#›</a:t>
            </a:fld>
            <a:endParaRPr lang="en-IN"/>
          </a:p>
        </p:txBody>
      </p:sp>
    </p:spTree>
    <p:extLst>
      <p:ext uri="{BB962C8B-B14F-4D97-AF65-F5344CB8AC3E}">
        <p14:creationId xmlns:p14="http://schemas.microsoft.com/office/powerpoint/2010/main" val="2233310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4F1F-F206-22AA-07AE-D66F232F485C}"/>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A050C71A-3E77-145E-096F-895B3DE1625B}"/>
              </a:ext>
            </a:extLst>
          </p:cNvPr>
          <p:cNvSpPr>
            <a:spLocks noGrp="1"/>
          </p:cNvSpPr>
          <p:nvPr>
            <p:ph type="dt" sz="half" idx="10"/>
          </p:nvPr>
        </p:nvSpPr>
        <p:spPr/>
        <p:txBody>
          <a:bodyPr/>
          <a:lstStyle/>
          <a:p>
            <a:fld id="{522C7825-92DD-4B13-ACC4-21D29AA9AE67}" type="datetimeFigureOut">
              <a:rPr lang="en-IN" smtClean="0"/>
              <a:t>31-08-2025</a:t>
            </a:fld>
            <a:endParaRPr lang="en-IN"/>
          </a:p>
        </p:txBody>
      </p:sp>
      <p:sp>
        <p:nvSpPr>
          <p:cNvPr id="4" name="Footer Placeholder 3">
            <a:extLst>
              <a:ext uri="{FF2B5EF4-FFF2-40B4-BE49-F238E27FC236}">
                <a16:creationId xmlns:a16="http://schemas.microsoft.com/office/drawing/2014/main" id="{9C4B6CAD-D3A9-F64B-C8C6-C76A340D16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011355-3890-1454-F2A5-DEADD5992AEA}"/>
              </a:ext>
            </a:extLst>
          </p:cNvPr>
          <p:cNvSpPr>
            <a:spLocks noGrp="1"/>
          </p:cNvSpPr>
          <p:nvPr>
            <p:ph type="sldNum" sz="quarter" idx="12"/>
          </p:nvPr>
        </p:nvSpPr>
        <p:spPr/>
        <p:txBody>
          <a:bodyPr/>
          <a:lstStyle/>
          <a:p>
            <a:fld id="{9027FCD0-C48E-4A1C-B5E4-E2E32AACC143}" type="slidenum">
              <a:rPr lang="en-IN" smtClean="0"/>
              <a:t>‹#›</a:t>
            </a:fld>
            <a:endParaRPr lang="en-IN"/>
          </a:p>
        </p:txBody>
      </p:sp>
    </p:spTree>
    <p:extLst>
      <p:ext uri="{BB962C8B-B14F-4D97-AF65-F5344CB8AC3E}">
        <p14:creationId xmlns:p14="http://schemas.microsoft.com/office/powerpoint/2010/main" val="3763361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4C696D-6492-AD5B-C933-8CD6B8A14B15}"/>
              </a:ext>
            </a:extLst>
          </p:cNvPr>
          <p:cNvSpPr>
            <a:spLocks noGrp="1"/>
          </p:cNvSpPr>
          <p:nvPr>
            <p:ph type="dt" sz="half" idx="10"/>
          </p:nvPr>
        </p:nvSpPr>
        <p:spPr/>
        <p:txBody>
          <a:bodyPr/>
          <a:lstStyle/>
          <a:p>
            <a:fld id="{522C7825-92DD-4B13-ACC4-21D29AA9AE67}" type="datetimeFigureOut">
              <a:rPr lang="en-IN" smtClean="0"/>
              <a:t>31-08-2025</a:t>
            </a:fld>
            <a:endParaRPr lang="en-IN"/>
          </a:p>
        </p:txBody>
      </p:sp>
      <p:sp>
        <p:nvSpPr>
          <p:cNvPr id="3" name="Footer Placeholder 2">
            <a:extLst>
              <a:ext uri="{FF2B5EF4-FFF2-40B4-BE49-F238E27FC236}">
                <a16:creationId xmlns:a16="http://schemas.microsoft.com/office/drawing/2014/main" id="{1309A46E-C934-8677-BCD1-F7E3274DD7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ED745A2-8861-4C13-8762-07BDCD22DE5C}"/>
              </a:ext>
            </a:extLst>
          </p:cNvPr>
          <p:cNvSpPr>
            <a:spLocks noGrp="1"/>
          </p:cNvSpPr>
          <p:nvPr>
            <p:ph type="sldNum" sz="quarter" idx="12"/>
          </p:nvPr>
        </p:nvSpPr>
        <p:spPr/>
        <p:txBody>
          <a:bodyPr/>
          <a:lstStyle/>
          <a:p>
            <a:fld id="{9027FCD0-C48E-4A1C-B5E4-E2E32AACC143}" type="slidenum">
              <a:rPr lang="en-IN" smtClean="0"/>
              <a:t>‹#›</a:t>
            </a:fld>
            <a:endParaRPr lang="en-IN"/>
          </a:p>
        </p:txBody>
      </p:sp>
    </p:spTree>
    <p:extLst>
      <p:ext uri="{BB962C8B-B14F-4D97-AF65-F5344CB8AC3E}">
        <p14:creationId xmlns:p14="http://schemas.microsoft.com/office/powerpoint/2010/main" val="3802335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37528-3DDF-6A79-4262-25860F9CF32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8C0F3EFF-AFAC-3B64-81F3-943D080358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7A02FA8A-A118-444F-BA2D-5657F2F701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8E5041F-FCFF-CDE9-1337-E776CC4D91AD}"/>
              </a:ext>
            </a:extLst>
          </p:cNvPr>
          <p:cNvSpPr>
            <a:spLocks noGrp="1"/>
          </p:cNvSpPr>
          <p:nvPr>
            <p:ph type="dt" sz="half" idx="10"/>
          </p:nvPr>
        </p:nvSpPr>
        <p:spPr/>
        <p:txBody>
          <a:bodyPr/>
          <a:lstStyle/>
          <a:p>
            <a:fld id="{522C7825-92DD-4B13-ACC4-21D29AA9AE67}" type="datetimeFigureOut">
              <a:rPr lang="en-IN" smtClean="0"/>
              <a:t>31-08-2025</a:t>
            </a:fld>
            <a:endParaRPr lang="en-IN"/>
          </a:p>
        </p:txBody>
      </p:sp>
      <p:sp>
        <p:nvSpPr>
          <p:cNvPr id="6" name="Footer Placeholder 5">
            <a:extLst>
              <a:ext uri="{FF2B5EF4-FFF2-40B4-BE49-F238E27FC236}">
                <a16:creationId xmlns:a16="http://schemas.microsoft.com/office/drawing/2014/main" id="{4CA2C8E0-B755-3780-595F-5BAA960B8F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1AE9DF-A485-F294-DFE6-3218E67182EA}"/>
              </a:ext>
            </a:extLst>
          </p:cNvPr>
          <p:cNvSpPr>
            <a:spLocks noGrp="1"/>
          </p:cNvSpPr>
          <p:nvPr>
            <p:ph type="sldNum" sz="quarter" idx="12"/>
          </p:nvPr>
        </p:nvSpPr>
        <p:spPr/>
        <p:txBody>
          <a:bodyPr/>
          <a:lstStyle/>
          <a:p>
            <a:fld id="{9027FCD0-C48E-4A1C-B5E4-E2E32AACC143}" type="slidenum">
              <a:rPr lang="en-IN" smtClean="0"/>
              <a:t>‹#›</a:t>
            </a:fld>
            <a:endParaRPr lang="en-IN"/>
          </a:p>
        </p:txBody>
      </p:sp>
    </p:spTree>
    <p:extLst>
      <p:ext uri="{BB962C8B-B14F-4D97-AF65-F5344CB8AC3E}">
        <p14:creationId xmlns:p14="http://schemas.microsoft.com/office/powerpoint/2010/main" val="1228533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49247-92A7-F8ED-3608-3F4DD8503BD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01D8BEFC-37B5-6574-B0B4-18520DDD50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0E724C-556C-AFD3-A4AB-69769AE290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BA25F58-431A-7ED4-3B3C-54781B06C8A7}"/>
              </a:ext>
            </a:extLst>
          </p:cNvPr>
          <p:cNvSpPr>
            <a:spLocks noGrp="1"/>
          </p:cNvSpPr>
          <p:nvPr>
            <p:ph type="dt" sz="half" idx="10"/>
          </p:nvPr>
        </p:nvSpPr>
        <p:spPr/>
        <p:txBody>
          <a:bodyPr/>
          <a:lstStyle/>
          <a:p>
            <a:fld id="{522C7825-92DD-4B13-ACC4-21D29AA9AE67}" type="datetimeFigureOut">
              <a:rPr lang="en-IN" smtClean="0"/>
              <a:t>31-08-2025</a:t>
            </a:fld>
            <a:endParaRPr lang="en-IN"/>
          </a:p>
        </p:txBody>
      </p:sp>
      <p:sp>
        <p:nvSpPr>
          <p:cNvPr id="6" name="Footer Placeholder 5">
            <a:extLst>
              <a:ext uri="{FF2B5EF4-FFF2-40B4-BE49-F238E27FC236}">
                <a16:creationId xmlns:a16="http://schemas.microsoft.com/office/drawing/2014/main" id="{693CABD7-79BB-A6E1-B625-D7BB9FFBD0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A37332-FBA3-A258-9594-B7B00BA39884}"/>
              </a:ext>
            </a:extLst>
          </p:cNvPr>
          <p:cNvSpPr>
            <a:spLocks noGrp="1"/>
          </p:cNvSpPr>
          <p:nvPr>
            <p:ph type="sldNum" sz="quarter" idx="12"/>
          </p:nvPr>
        </p:nvSpPr>
        <p:spPr/>
        <p:txBody>
          <a:bodyPr/>
          <a:lstStyle/>
          <a:p>
            <a:fld id="{9027FCD0-C48E-4A1C-B5E4-E2E32AACC143}" type="slidenum">
              <a:rPr lang="en-IN" smtClean="0"/>
              <a:t>‹#›</a:t>
            </a:fld>
            <a:endParaRPr lang="en-IN"/>
          </a:p>
        </p:txBody>
      </p:sp>
    </p:spTree>
    <p:extLst>
      <p:ext uri="{BB962C8B-B14F-4D97-AF65-F5344CB8AC3E}">
        <p14:creationId xmlns:p14="http://schemas.microsoft.com/office/powerpoint/2010/main" val="820227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02E645-77F8-2B42-6111-58B2093373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FFC3E08A-46B3-405A-5366-CE1B639F3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9A3A6A54-1B28-5A57-7ACF-8FC4A8BA3A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C7825-92DD-4B13-ACC4-21D29AA9AE67}" type="datetimeFigureOut">
              <a:rPr lang="en-IN" smtClean="0"/>
              <a:t>31-08-2025</a:t>
            </a:fld>
            <a:endParaRPr lang="en-IN"/>
          </a:p>
        </p:txBody>
      </p:sp>
      <p:sp>
        <p:nvSpPr>
          <p:cNvPr id="5" name="Footer Placeholder 4">
            <a:extLst>
              <a:ext uri="{FF2B5EF4-FFF2-40B4-BE49-F238E27FC236}">
                <a16:creationId xmlns:a16="http://schemas.microsoft.com/office/drawing/2014/main" id="{FEF41342-16CC-B101-5FAA-150773AE51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32052B-0465-7B4D-1358-3735304580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7FCD0-C48E-4A1C-B5E4-E2E32AACC143}" type="slidenum">
              <a:rPr lang="en-IN" smtClean="0"/>
              <a:t>‹#›</a:t>
            </a:fld>
            <a:endParaRPr lang="en-IN"/>
          </a:p>
        </p:txBody>
      </p:sp>
    </p:spTree>
    <p:extLst>
      <p:ext uri="{BB962C8B-B14F-4D97-AF65-F5344CB8AC3E}">
        <p14:creationId xmlns:p14="http://schemas.microsoft.com/office/powerpoint/2010/main" val="4080860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EE909-233D-7441-CFE2-C27BF2124A37}"/>
              </a:ext>
            </a:extLst>
          </p:cNvPr>
          <p:cNvSpPr>
            <a:spLocks noGrp="1"/>
          </p:cNvSpPr>
          <p:nvPr>
            <p:ph type="ctrTitle"/>
          </p:nvPr>
        </p:nvSpPr>
        <p:spPr>
          <a:xfrm>
            <a:off x="466344" y="1122363"/>
            <a:ext cx="11091672" cy="2387600"/>
          </a:xfrm>
        </p:spPr>
        <p:txBody>
          <a:bodyPr/>
          <a:lstStyle/>
          <a:p>
            <a:r>
              <a:rPr lang="en-US" b="1" dirty="0">
                <a:solidFill>
                  <a:schemeClr val="accent1">
                    <a:lumMod val="75000"/>
                  </a:schemeClr>
                </a:solidFill>
              </a:rPr>
              <a:t>Cyber Crime in India(2016-2018)</a:t>
            </a:r>
            <a:endParaRPr lang="en-IN" b="1" dirty="0">
              <a:solidFill>
                <a:schemeClr val="accent1">
                  <a:lumMod val="75000"/>
                </a:schemeClr>
              </a:solidFill>
            </a:endParaRPr>
          </a:p>
        </p:txBody>
      </p:sp>
    </p:spTree>
    <p:extLst>
      <p:ext uri="{BB962C8B-B14F-4D97-AF65-F5344CB8AC3E}">
        <p14:creationId xmlns:p14="http://schemas.microsoft.com/office/powerpoint/2010/main" val="916287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4CE75-27A6-24E9-F65D-8D112AD1AA7C}"/>
              </a:ext>
            </a:extLst>
          </p:cNvPr>
          <p:cNvSpPr>
            <a:spLocks noGrp="1"/>
          </p:cNvSpPr>
          <p:nvPr>
            <p:ph type="title"/>
          </p:nvPr>
        </p:nvSpPr>
        <p:spPr/>
        <p:txBody>
          <a:bodyPr/>
          <a:lstStyle/>
          <a:p>
            <a:r>
              <a:rPr lang="en-US" dirty="0">
                <a:solidFill>
                  <a:schemeClr val="accent1">
                    <a:lumMod val="75000"/>
                  </a:schemeClr>
                </a:solidFill>
              </a:rPr>
              <a:t>Summary</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1735AC5B-15F6-6FF0-FBC8-9A131849A541}"/>
              </a:ext>
            </a:extLst>
          </p:cNvPr>
          <p:cNvSpPr>
            <a:spLocks noGrp="1"/>
          </p:cNvSpPr>
          <p:nvPr>
            <p:ph idx="1"/>
          </p:nvPr>
        </p:nvSpPr>
        <p:spPr/>
        <p:txBody>
          <a:bodyPr>
            <a:normAutofit/>
          </a:bodyPr>
          <a:lstStyle/>
          <a:p>
            <a:r>
              <a:rPr lang="en-US" dirty="0"/>
              <a:t>61K cyber crimes reported across the years 2016, 2017, 2018</a:t>
            </a:r>
          </a:p>
          <a:p>
            <a:r>
              <a:rPr lang="en-US" dirty="0"/>
              <a:t>Uttar Pradesh, Maharashtra and Karnataka top the list in all the 3 years</a:t>
            </a:r>
          </a:p>
          <a:p>
            <a:r>
              <a:rPr lang="en-US" dirty="0"/>
              <a:t>Union Territories contribute very little(less than 1%) to the national total.</a:t>
            </a:r>
          </a:p>
          <a:p>
            <a:r>
              <a:rPr lang="en-US" dirty="0"/>
              <a:t>Steady increase in all regions of India by the time we reach the year 2018</a:t>
            </a:r>
            <a:endParaRPr lang="en-IN" dirty="0"/>
          </a:p>
        </p:txBody>
      </p:sp>
    </p:spTree>
    <p:extLst>
      <p:ext uri="{BB962C8B-B14F-4D97-AF65-F5344CB8AC3E}">
        <p14:creationId xmlns:p14="http://schemas.microsoft.com/office/powerpoint/2010/main" val="2270419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575BE-17BB-A5D5-3F4A-873E63E5D8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5C753C-E315-EA82-0B7B-028BCE1ACAB6}"/>
              </a:ext>
            </a:extLst>
          </p:cNvPr>
          <p:cNvSpPr>
            <a:spLocks noGrp="1"/>
          </p:cNvSpPr>
          <p:nvPr>
            <p:ph type="title"/>
          </p:nvPr>
        </p:nvSpPr>
        <p:spPr/>
        <p:txBody>
          <a:bodyPr/>
          <a:lstStyle/>
          <a:p>
            <a:r>
              <a:rPr lang="en-US" dirty="0">
                <a:solidFill>
                  <a:schemeClr val="accent1">
                    <a:lumMod val="75000"/>
                  </a:schemeClr>
                </a:solidFill>
              </a:rPr>
              <a:t>Key Insights</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C828D908-8A1A-50D3-81A6-5A358F83ABDB}"/>
              </a:ext>
            </a:extLst>
          </p:cNvPr>
          <p:cNvSpPr>
            <a:spLocks noGrp="1"/>
          </p:cNvSpPr>
          <p:nvPr>
            <p:ph idx="1"/>
          </p:nvPr>
        </p:nvSpPr>
        <p:spPr/>
        <p:txBody>
          <a:bodyPr/>
          <a:lstStyle/>
          <a:p>
            <a:r>
              <a:rPr lang="en-US" dirty="0"/>
              <a:t>Uttar Pradesh, Maharashtra and Karnataka contribute to 15% of the national total but Maharashtra did see a decline in 2018</a:t>
            </a:r>
          </a:p>
          <a:p>
            <a:r>
              <a:rPr lang="en-US" dirty="0"/>
              <a:t>Northern part of India contributes to the majority and eastern part of India contributes the least of the cases. However, with averages, the western part of India stands out with the majority count.</a:t>
            </a:r>
          </a:p>
          <a:p>
            <a:r>
              <a:rPr lang="en-US" dirty="0"/>
              <a:t>3 UTs and 1 State in the Zero crime list – D&amp;N Haveli, Daman &amp; Diu, Lakshadweep and Nagaland in one of these years</a:t>
            </a:r>
          </a:p>
          <a:p>
            <a:endParaRPr lang="en-US" dirty="0"/>
          </a:p>
        </p:txBody>
      </p:sp>
    </p:spTree>
    <p:extLst>
      <p:ext uri="{BB962C8B-B14F-4D97-AF65-F5344CB8AC3E}">
        <p14:creationId xmlns:p14="http://schemas.microsoft.com/office/powerpoint/2010/main" val="3552741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6D2AA24-F34C-311F-CF6B-DA4CCD1122AD}"/>
              </a:ext>
            </a:extLst>
          </p:cNvPr>
          <p:cNvSpPr txBox="1"/>
          <p:nvPr/>
        </p:nvSpPr>
        <p:spPr>
          <a:xfrm>
            <a:off x="237744" y="329184"/>
            <a:ext cx="6053328" cy="769441"/>
          </a:xfrm>
          <a:prstGeom prst="rect">
            <a:avLst/>
          </a:prstGeom>
          <a:noFill/>
        </p:spPr>
        <p:txBody>
          <a:bodyPr wrap="square" rtlCol="0">
            <a:spAutoFit/>
          </a:bodyPr>
          <a:lstStyle/>
          <a:p>
            <a:r>
              <a:rPr lang="en-US" sz="4400" dirty="0">
                <a:solidFill>
                  <a:schemeClr val="accent1">
                    <a:lumMod val="75000"/>
                  </a:schemeClr>
                </a:solidFill>
              </a:rPr>
              <a:t>Desktop View</a:t>
            </a:r>
            <a:endParaRPr lang="en-IN" sz="4400" dirty="0">
              <a:solidFill>
                <a:schemeClr val="accent1">
                  <a:lumMod val="75000"/>
                </a:schemeClr>
              </a:solidFill>
            </a:endParaRPr>
          </a:p>
        </p:txBody>
      </p:sp>
      <p:sp>
        <p:nvSpPr>
          <p:cNvPr id="8" name="TextBox 7">
            <a:extLst>
              <a:ext uri="{FF2B5EF4-FFF2-40B4-BE49-F238E27FC236}">
                <a16:creationId xmlns:a16="http://schemas.microsoft.com/office/drawing/2014/main" id="{A1E21A72-ED7F-1683-4CAB-CF2CA2830DD9}"/>
              </a:ext>
            </a:extLst>
          </p:cNvPr>
          <p:cNvSpPr txBox="1"/>
          <p:nvPr/>
        </p:nvSpPr>
        <p:spPr>
          <a:xfrm>
            <a:off x="8188917" y="329184"/>
            <a:ext cx="3624072" cy="769441"/>
          </a:xfrm>
          <a:prstGeom prst="rect">
            <a:avLst/>
          </a:prstGeom>
          <a:noFill/>
        </p:spPr>
        <p:txBody>
          <a:bodyPr wrap="square" rtlCol="0">
            <a:spAutoFit/>
          </a:bodyPr>
          <a:lstStyle/>
          <a:p>
            <a:r>
              <a:rPr lang="en-US" sz="4400" dirty="0">
                <a:solidFill>
                  <a:schemeClr val="accent1">
                    <a:lumMod val="75000"/>
                  </a:schemeClr>
                </a:solidFill>
              </a:rPr>
              <a:t>Mobile View</a:t>
            </a:r>
            <a:endParaRPr lang="en-IN" sz="4400" dirty="0">
              <a:solidFill>
                <a:schemeClr val="accent1">
                  <a:lumMod val="75000"/>
                </a:schemeClr>
              </a:solidFill>
            </a:endParaRPr>
          </a:p>
        </p:txBody>
      </p:sp>
      <p:cxnSp>
        <p:nvCxnSpPr>
          <p:cNvPr id="10" name="Straight Connector 9">
            <a:extLst>
              <a:ext uri="{FF2B5EF4-FFF2-40B4-BE49-F238E27FC236}">
                <a16:creationId xmlns:a16="http://schemas.microsoft.com/office/drawing/2014/main" id="{2351D494-20CD-F7DC-BA01-BE2F2B681E23}"/>
              </a:ext>
            </a:extLst>
          </p:cNvPr>
          <p:cNvCxnSpPr/>
          <p:nvPr/>
        </p:nvCxnSpPr>
        <p:spPr>
          <a:xfrm>
            <a:off x="8089532" y="128016"/>
            <a:ext cx="0" cy="653796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CB09326-4073-85D0-D088-0D26F01E2055}"/>
              </a:ext>
            </a:extLst>
          </p:cNvPr>
          <p:cNvPicPr>
            <a:picLocks noChangeAspect="1"/>
          </p:cNvPicPr>
          <p:nvPr/>
        </p:nvPicPr>
        <p:blipFill>
          <a:blip r:embed="rId2"/>
          <a:stretch>
            <a:fillRect/>
          </a:stretch>
        </p:blipFill>
        <p:spPr>
          <a:xfrm>
            <a:off x="8319556" y="1008834"/>
            <a:ext cx="3362794" cy="5519982"/>
          </a:xfrm>
          <a:prstGeom prst="rect">
            <a:avLst/>
          </a:prstGeom>
        </p:spPr>
      </p:pic>
      <p:pic>
        <p:nvPicPr>
          <p:cNvPr id="9" name="Picture 8">
            <a:extLst>
              <a:ext uri="{FF2B5EF4-FFF2-40B4-BE49-F238E27FC236}">
                <a16:creationId xmlns:a16="http://schemas.microsoft.com/office/drawing/2014/main" id="{02459B51-075D-85E4-E6B7-59F4CAE63B38}"/>
              </a:ext>
            </a:extLst>
          </p:cNvPr>
          <p:cNvPicPr>
            <a:picLocks noChangeAspect="1"/>
          </p:cNvPicPr>
          <p:nvPr/>
        </p:nvPicPr>
        <p:blipFill>
          <a:blip r:embed="rId3"/>
          <a:stretch>
            <a:fillRect/>
          </a:stretch>
        </p:blipFill>
        <p:spPr>
          <a:xfrm>
            <a:off x="261752" y="1107769"/>
            <a:ext cx="7490542" cy="4195751"/>
          </a:xfrm>
          <a:prstGeom prst="rect">
            <a:avLst/>
          </a:prstGeom>
        </p:spPr>
      </p:pic>
    </p:spTree>
    <p:extLst>
      <p:ext uri="{BB962C8B-B14F-4D97-AF65-F5344CB8AC3E}">
        <p14:creationId xmlns:p14="http://schemas.microsoft.com/office/powerpoint/2010/main" val="2299627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6A209-CB69-7821-8689-9566AA1BC9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0C42FA-5884-8490-7688-1804FAC25C32}"/>
              </a:ext>
            </a:extLst>
          </p:cNvPr>
          <p:cNvSpPr>
            <a:spLocks noGrp="1"/>
          </p:cNvSpPr>
          <p:nvPr>
            <p:ph type="title"/>
          </p:nvPr>
        </p:nvSpPr>
        <p:spPr/>
        <p:txBody>
          <a:bodyPr/>
          <a:lstStyle/>
          <a:p>
            <a:r>
              <a:rPr lang="en-US" dirty="0">
                <a:solidFill>
                  <a:schemeClr val="accent1">
                    <a:lumMod val="75000"/>
                  </a:schemeClr>
                </a:solidFill>
              </a:rPr>
              <a:t>Prediction</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EEA0465D-94F3-2D02-5F46-B3FF0A0B489D}"/>
              </a:ext>
            </a:extLst>
          </p:cNvPr>
          <p:cNvSpPr>
            <a:spLocks noGrp="1"/>
          </p:cNvSpPr>
          <p:nvPr>
            <p:ph idx="1"/>
          </p:nvPr>
        </p:nvSpPr>
        <p:spPr>
          <a:xfrm>
            <a:off x="838200" y="1624457"/>
            <a:ext cx="10515600" cy="4351338"/>
          </a:xfrm>
        </p:spPr>
        <p:txBody>
          <a:bodyPr/>
          <a:lstStyle/>
          <a:p>
            <a:r>
              <a:rPr lang="en-US" dirty="0"/>
              <a:t>When we pull a prediction for the next 3 years, we see the total count jumping to around 37K by 2021</a:t>
            </a:r>
          </a:p>
          <a:p>
            <a:endParaRPr lang="en-IN" dirty="0"/>
          </a:p>
        </p:txBody>
      </p:sp>
      <p:pic>
        <p:nvPicPr>
          <p:cNvPr id="6" name="Picture 5">
            <a:extLst>
              <a:ext uri="{FF2B5EF4-FFF2-40B4-BE49-F238E27FC236}">
                <a16:creationId xmlns:a16="http://schemas.microsoft.com/office/drawing/2014/main" id="{50761380-0312-353D-0686-375DDEFD9739}"/>
              </a:ext>
            </a:extLst>
          </p:cNvPr>
          <p:cNvPicPr>
            <a:picLocks noChangeAspect="1"/>
          </p:cNvPicPr>
          <p:nvPr/>
        </p:nvPicPr>
        <p:blipFill>
          <a:blip r:embed="rId2"/>
          <a:stretch>
            <a:fillRect/>
          </a:stretch>
        </p:blipFill>
        <p:spPr>
          <a:xfrm>
            <a:off x="1106424" y="2950020"/>
            <a:ext cx="6879336" cy="3359450"/>
          </a:xfrm>
          <a:prstGeom prst="rect">
            <a:avLst/>
          </a:prstGeom>
        </p:spPr>
      </p:pic>
    </p:spTree>
    <p:extLst>
      <p:ext uri="{BB962C8B-B14F-4D97-AF65-F5344CB8AC3E}">
        <p14:creationId xmlns:p14="http://schemas.microsoft.com/office/powerpoint/2010/main" val="23690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180</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Cyber Crime in India(2016-2018)</vt:lpstr>
      <vt:lpstr>Summary</vt:lpstr>
      <vt:lpstr>Key Insights</vt:lpstr>
      <vt:lpstr>PowerPoint Presentation</vt:lpstr>
      <vt:lpstr>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Beboo</dc:creator>
  <cp:lastModifiedBy>Beboo</cp:lastModifiedBy>
  <cp:revision>8</cp:revision>
  <dcterms:created xsi:type="dcterms:W3CDTF">2025-08-26T06:42:53Z</dcterms:created>
  <dcterms:modified xsi:type="dcterms:W3CDTF">2025-08-31T16:17:00Z</dcterms:modified>
</cp:coreProperties>
</file>