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BEC00-0C98-F32D-3E3D-AEC526DA3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B1CD1-8395-A94B-EB37-03CF19791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C69C3-D0C4-E7A7-E12D-5F6AF178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6086-78B0-BA31-23F6-05A4628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903D-4FC7-D495-9FDF-A6EBF95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8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3BE0-7D32-41BA-E1D1-6E06BD38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9293C-94AB-3908-BC02-D731402B8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69F0B-0028-6063-FCF9-C658CDF3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40280-E673-A407-578C-90EF11CFF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28BC-F786-790F-AF87-2A38E8732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714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9A84-A15E-4DA7-09C3-688421A2A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87ECF-ACA0-17D8-72B3-FDFD346A3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F2D1-BA33-EF87-AA2A-F8293E44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21D4E-A6D8-3364-7055-405CF684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AA2BF-C479-DAFE-0465-18FF5C0F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83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51B-545D-883F-BFB9-2D796305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F0CAB-8947-8B30-F7DB-9E056ECD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4D82D-4048-2402-2FF8-09FE87D72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0C3B5-AC5A-52D6-E68D-AD158BB37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B2BD8-233D-16F8-0884-22C4B4CF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0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9EB5-340F-D42F-8BCC-74C0E59B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CF1C4-92D5-1799-91CC-3DBEA7D40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9F3A6-95A2-E13F-36D1-12943817E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FE06C-21B3-4479-28DD-CE3B1196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DE59-97B0-E881-7C8C-DA84A48C8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67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94F7-5724-A6BB-1695-5E4CDC91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3566E-D6E3-3840-8109-75DAEB36F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4D9F2-24DE-869A-74EC-24D302F66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4ABBE-1B82-B574-7361-C4C18B8E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A25F23-9D7B-944C-5E59-3E5D2CDC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D07D6-1DB5-64E7-62D9-FC77528C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047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2909F-AB78-2E4F-7F5E-6EA00139F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43017-6A2B-6DDE-F2B5-12148822D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7E5F6-0153-CE2A-50FA-C94C77FB7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9F7C-5E31-307D-AC8F-FDA16D5A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C59FBB-A728-EEAA-D15A-1F096044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88A8-2832-AA47-FE77-2C07E9E30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23A61-6FB6-9E3B-0C58-1E6352B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9BD38-D589-3E13-1505-D064FFDF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310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4F1F-F206-22AA-07AE-D66F232F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0C71A-3E77-145E-096F-895B3DE1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B6CAD-D3A9-F64B-C8C6-C76A340D1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11355-3890-1454-F2A5-DEADD599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3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C696D-6492-AD5B-C933-8CD6B8A1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9A46E-C934-8677-BCD1-F7E3274D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745A2-8861-4C13-8762-07BDCD22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33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7528-3DDF-6A79-4262-25860F9CF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F3EFF-AFAC-3B64-81F3-943D0803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FA8A-A118-444F-BA2D-5657F2F70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5041F-FCFF-CDE9-1337-E776CC4D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2C8E0-B755-3780-595F-5BAA960B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AE9DF-A485-F294-DFE6-3218E671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9247-92A7-F8ED-3608-3F4DD850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D8BEFC-37B5-6574-B0B4-18520DDD5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E724C-556C-AFD3-A4AB-69769AE29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5F58-431A-7ED4-3B3C-54781B06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CABD7-79BB-A6E1-B625-D7BB9FFB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37332-FBA3-A258-9594-B7B00BA3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2E645-77F8-2B42-6111-58B2093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3E08A-46B3-405A-5366-CE1B639F3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A6A54-1B28-5A57-7ACF-8FC4A8BA3A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C7825-92DD-4B13-ACC4-21D29AA9AE6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41342-16CC-B101-5FAA-150773AE5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2052B-0465-7B4D-1358-37353045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FCD0-C48E-4A1C-B5E4-E2E32AACC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86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E909-233D-7441-CFE2-C27BF2124A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Fraud Analytics Dashboard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8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CE75-27A6-24E9-F65D-8D112AD1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AC5B-15F6-6FF0-FBC8-9A131849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Looked at the transactions of a bank from 10 am to 11 am</a:t>
            </a:r>
          </a:p>
          <a:p>
            <a:r>
              <a:rPr lang="en-US" dirty="0"/>
              <a:t>1000 transactions were broken down to fraudulent attempts based on transaction type, status, network slice, device type and location</a:t>
            </a:r>
          </a:p>
          <a:p>
            <a:r>
              <a:rPr lang="en-US" dirty="0"/>
              <a:t>Also built drill through to see the details of the transactions when hovered on the charts</a:t>
            </a:r>
          </a:p>
          <a:p>
            <a:r>
              <a:rPr lang="en-US" dirty="0"/>
              <a:t>Built a predictive analysis by breaking down the hourly data into 2 chunks of 30 mins to predict the pattern for the next 30 mins.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41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575BE-17BB-A5D5-3F4A-873E63E5D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753C-E315-EA82-0B7B-028BCE1AC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Key Insights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8D908-8A1A-50D3-81A6-5A358F83A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Nearly half of total transactions result in Fraud and close to 50% are </a:t>
            </a:r>
            <a:r>
              <a:rPr lang="en-US"/>
              <a:t>successful attempts.</a:t>
            </a:r>
            <a:endParaRPr lang="en-US" dirty="0"/>
          </a:p>
          <a:p>
            <a:r>
              <a:rPr lang="en-US" dirty="0"/>
              <a:t>55% fraudulent transactions are on mobile.</a:t>
            </a:r>
          </a:p>
          <a:p>
            <a:r>
              <a:rPr lang="en-US" dirty="0"/>
              <a:t>We see a higher concentration of frauds during the middle of the bandwidth of 100-150 Mbps.</a:t>
            </a:r>
          </a:p>
          <a:p>
            <a:r>
              <a:rPr lang="en-US" dirty="0"/>
              <a:t>One third of the fraud activities take place in US and Russia.</a:t>
            </a:r>
          </a:p>
          <a:p>
            <a:r>
              <a:rPr lang="en-US" dirty="0"/>
              <a:t>Total amount lost is around $183K. Lowest fraudulent amount has been $54.96 and highest is $1497.76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4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7BAD5-AAE7-9D4E-9670-880DDC445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1042175"/>
            <a:ext cx="7752404" cy="4279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06B44-A863-7D2D-366C-C1E0C1CD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848" y="1042175"/>
            <a:ext cx="3310967" cy="55595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D2AA24-F34C-311F-CF6B-DA4CCD1122AD}"/>
              </a:ext>
            </a:extLst>
          </p:cNvPr>
          <p:cNvSpPr txBox="1"/>
          <p:nvPr/>
        </p:nvSpPr>
        <p:spPr>
          <a:xfrm>
            <a:off x="237744" y="329184"/>
            <a:ext cx="60533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Desktop View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E21A72-ED7F-1683-4CAB-CF2CA2830DD9}"/>
              </a:ext>
            </a:extLst>
          </p:cNvPr>
          <p:cNvSpPr txBox="1"/>
          <p:nvPr/>
        </p:nvSpPr>
        <p:spPr>
          <a:xfrm>
            <a:off x="8188917" y="329184"/>
            <a:ext cx="3624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Mobile View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51D494-20CD-F7DC-BA01-BE2F2B681E23}"/>
              </a:ext>
            </a:extLst>
          </p:cNvPr>
          <p:cNvCxnSpPr/>
          <p:nvPr/>
        </p:nvCxnSpPr>
        <p:spPr>
          <a:xfrm>
            <a:off x="8089532" y="128016"/>
            <a:ext cx="0" cy="6537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6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11192-D026-E3AC-369B-60DDD5569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0E57-8DBF-A38B-8D23-A62F29E7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Details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E959-576B-7ABA-28CC-4900AC741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drill through on the transactions by country chart on Algeria, it’ll take the user to the transaction details page with data only for Algeria.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891D67-75E6-C856-3AFD-1D4E1CED6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53" y="3022535"/>
            <a:ext cx="4273296" cy="3577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0EBD2-5315-D5D9-A0B0-0B9DA139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090" y="3022535"/>
            <a:ext cx="4577934" cy="327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7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6A209-CB69-7821-8689-9566AA1BC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C42FA-5884-8490-7688-1804FAC2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Prediction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465D-94F3-2D02-5F46-B3FF0A0B4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4457"/>
            <a:ext cx="10515600" cy="4351338"/>
          </a:xfrm>
        </p:spPr>
        <p:txBody>
          <a:bodyPr/>
          <a:lstStyle/>
          <a:p>
            <a:r>
              <a:rPr lang="en-US" dirty="0"/>
              <a:t>Since we only have 1 hour’s data, it was broken down to 30 min chunks to analyze the behavior for the next 30 mins. We are seeing a spike at 11:20 am.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539136-AB03-502B-BB4C-D5238A9F9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862657"/>
            <a:ext cx="6492240" cy="354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226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Fraud Analytics Dashboard</vt:lpstr>
      <vt:lpstr>Summary</vt:lpstr>
      <vt:lpstr>Key Insights</vt:lpstr>
      <vt:lpstr>PowerPoint Presentation</vt:lpstr>
      <vt:lpstr>Details</vt:lpstr>
      <vt:lpstr>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Beboo</dc:creator>
  <cp:lastModifiedBy>Beboo</cp:lastModifiedBy>
  <cp:revision>6</cp:revision>
  <dcterms:created xsi:type="dcterms:W3CDTF">2025-08-26T06:42:53Z</dcterms:created>
  <dcterms:modified xsi:type="dcterms:W3CDTF">2025-08-26T08:04:58Z</dcterms:modified>
</cp:coreProperties>
</file>