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0F9FA9-136C-46F2-B757-82927D60832B}" type="datetimeFigureOut">
              <a:rPr lang="en-IN" smtClean="0"/>
              <a:t>19-11-2022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74648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0F9FA9-136C-46F2-B757-82927D60832B}"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34470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60F9FA9-136C-46F2-B757-82927D60832B}"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2428677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60F9FA9-136C-46F2-B757-82927D60832B}"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4174836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0F9FA9-136C-46F2-B757-82927D60832B}"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1892400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0F9FA9-136C-46F2-B757-82927D60832B}"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132603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0F9FA9-136C-46F2-B757-82927D60832B}" type="datetimeFigureOut">
              <a:rPr lang="en-IN" smtClean="0"/>
              <a:t>19-11-2022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3742545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0F9FA9-136C-46F2-B757-82927D60832B}"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1666236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0F9FA9-136C-46F2-B757-82927D60832B}"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285933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0F9FA9-136C-46F2-B757-82927D60832B}"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421967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0F9FA9-136C-46F2-B757-82927D60832B}"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273886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0F9FA9-136C-46F2-B757-82927D60832B}"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1588082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0F9FA9-136C-46F2-B757-82927D60832B}"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86160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0F9FA9-136C-46F2-B757-82927D60832B}"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384639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F9FA9-136C-46F2-B757-82927D60832B}"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261640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0F9FA9-136C-46F2-B757-82927D60832B}"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146662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0F9FA9-136C-46F2-B757-82927D60832B}"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A83089-7EAB-4D5D-844D-4E136EA8101A}" type="slidenum">
              <a:rPr lang="en-IN" smtClean="0"/>
              <a:t>‹#›</a:t>
            </a:fld>
            <a:endParaRPr lang="en-IN"/>
          </a:p>
        </p:txBody>
      </p:sp>
    </p:spTree>
    <p:extLst>
      <p:ext uri="{BB962C8B-B14F-4D97-AF65-F5344CB8AC3E}">
        <p14:creationId xmlns:p14="http://schemas.microsoft.com/office/powerpoint/2010/main" val="298637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0F9FA9-136C-46F2-B757-82927D60832B}" type="datetimeFigureOut">
              <a:rPr lang="en-IN" smtClean="0"/>
              <a:t>19-11-2022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AA83089-7EAB-4D5D-844D-4E136EA8101A}" type="slidenum">
              <a:rPr lang="en-IN" smtClean="0"/>
              <a:t>‹#›</a:t>
            </a:fld>
            <a:endParaRPr lang="en-IN"/>
          </a:p>
        </p:txBody>
      </p:sp>
    </p:spTree>
    <p:extLst>
      <p:ext uri="{BB962C8B-B14F-4D97-AF65-F5344CB8AC3E}">
        <p14:creationId xmlns:p14="http://schemas.microsoft.com/office/powerpoint/2010/main" val="667977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i="1" dirty="0"/>
              <a:t>CARS PRICE PREDICTION PROJECT</a:t>
            </a:r>
            <a:br>
              <a:rPr lang="en-IN" i="1" dirty="0"/>
            </a:br>
            <a:endParaRPr lang="en-IN" dirty="0"/>
          </a:p>
        </p:txBody>
      </p:sp>
      <p:sp>
        <p:nvSpPr>
          <p:cNvPr id="3" name="Subtitle 2"/>
          <p:cNvSpPr>
            <a:spLocks noGrp="1"/>
          </p:cNvSpPr>
          <p:nvPr>
            <p:ph type="subTitle" idx="1"/>
          </p:nvPr>
        </p:nvSpPr>
        <p:spPr/>
        <p:txBody>
          <a:bodyPr>
            <a:normAutofit fontScale="77500" lnSpcReduction="20000"/>
          </a:bodyPr>
          <a:lstStyle/>
          <a:p>
            <a:r>
              <a:rPr lang="en-IN" dirty="0" smtClean="0"/>
              <a:t>Used cars data from cars24</a:t>
            </a:r>
          </a:p>
          <a:p>
            <a:r>
              <a:rPr lang="en-IN" dirty="0"/>
              <a:t>Submitted by:</a:t>
            </a:r>
          </a:p>
          <a:p>
            <a:r>
              <a:rPr lang="en-IN" dirty="0"/>
              <a:t>ABHILASHA MEWADA</a:t>
            </a:r>
          </a:p>
          <a:p>
            <a:endParaRPr lang="en-IN" dirty="0"/>
          </a:p>
        </p:txBody>
      </p:sp>
    </p:spTree>
    <p:extLst>
      <p:ext uri="{BB962C8B-B14F-4D97-AF65-F5344CB8AC3E}">
        <p14:creationId xmlns:p14="http://schemas.microsoft.com/office/powerpoint/2010/main" val="122369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27018"/>
            <a:ext cx="8761413" cy="692332"/>
          </a:xfrm>
        </p:spPr>
        <p:txBody>
          <a:bodyPr/>
          <a:lstStyle/>
          <a:p>
            <a:r>
              <a:rPr lang="en-IN" b="1" dirty="0"/>
              <a:t>INTRODUCTION</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The production of cars has been steadily increasing in the past decade, with over 70 million passenger cars being produced in the year 2016. This has given rise to the used car market, which on its own has become a booming industry. The recent advent of online portals has facilitated the need for both the customer and the seller to be better informed about the trends and patterns that determine the value of a used car in the market. Using Machine Learning Algorithms such as Lasso Regression, Multiple Regression and Regression trees, we will try to develop a statistical model which will be able to predict the price of a used car, based on previous consumer data and a given set of features. </a:t>
            </a:r>
          </a:p>
          <a:p>
            <a:r>
              <a:rPr lang="en-IN" dirty="0"/>
              <a:t>We are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management to understand the pricing dynamics of a new market..  </a:t>
            </a:r>
          </a:p>
          <a:p>
            <a:endParaRPr lang="en-IN" dirty="0"/>
          </a:p>
        </p:txBody>
      </p:sp>
    </p:spTree>
    <p:extLst>
      <p:ext uri="{BB962C8B-B14F-4D97-AF65-F5344CB8AC3E}">
        <p14:creationId xmlns:p14="http://schemas.microsoft.com/office/powerpoint/2010/main" val="20529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Analytical Problem Framing</a:t>
            </a:r>
            <a:r>
              <a:rPr lang="en-IN" dirty="0"/>
              <a:t/>
            </a:r>
            <a:br>
              <a:rPr lang="en-IN" dirty="0"/>
            </a:br>
            <a:endParaRPr lang="en-IN" dirty="0"/>
          </a:p>
        </p:txBody>
      </p:sp>
      <p:sp>
        <p:nvSpPr>
          <p:cNvPr id="3" name="Content Placeholder 2"/>
          <p:cNvSpPr>
            <a:spLocks noGrp="1"/>
          </p:cNvSpPr>
          <p:nvPr>
            <p:ph sz="half" idx="1"/>
          </p:nvPr>
        </p:nvSpPr>
        <p:spPr>
          <a:xfrm>
            <a:off x="1154954" y="2603500"/>
            <a:ext cx="4825158" cy="3640546"/>
          </a:xfrm>
        </p:spPr>
        <p:txBody>
          <a:bodyPr>
            <a:normAutofit fontScale="92500" lnSpcReduction="10000"/>
          </a:bodyPr>
          <a:lstStyle/>
          <a:p>
            <a:pPr lvl="0"/>
            <a:r>
              <a:rPr lang="en-IN" dirty="0"/>
              <a:t>Data Sources and their formats</a:t>
            </a:r>
          </a:p>
          <a:p>
            <a:r>
              <a:rPr lang="en-IN" dirty="0"/>
              <a:t>Data is scraped form the cars24 and all data is of used cars in </a:t>
            </a:r>
            <a:r>
              <a:rPr lang="en-IN" dirty="0" err="1"/>
              <a:t>india</a:t>
            </a:r>
            <a:r>
              <a:rPr lang="en-IN" dirty="0"/>
              <a:t> from different cities. Than it stored in the form of csv and we can also later use it. Data frame has 11 columns and 5521 rows.</a:t>
            </a:r>
          </a:p>
          <a:p>
            <a:endParaRPr lang="en-IN" dirty="0"/>
          </a:p>
        </p:txBody>
      </p:sp>
      <p:sp>
        <p:nvSpPr>
          <p:cNvPr id="4" name="Content Placeholder 3"/>
          <p:cNvSpPr>
            <a:spLocks noGrp="1"/>
          </p:cNvSpPr>
          <p:nvPr>
            <p:ph sz="half" idx="2"/>
          </p:nvPr>
        </p:nvSpPr>
        <p:spPr>
          <a:xfrm>
            <a:off x="6208712" y="2603500"/>
            <a:ext cx="4825159" cy="3248660"/>
          </a:xfrm>
        </p:spPr>
        <p:txBody>
          <a:bodyPr>
            <a:normAutofit fontScale="92500" lnSpcReduction="10000"/>
          </a:bodyPr>
          <a:lstStyle/>
          <a:p>
            <a:pPr lvl="0"/>
            <a:r>
              <a:rPr lang="en-IN" dirty="0"/>
              <a:t>Data Pre-processing Done</a:t>
            </a:r>
          </a:p>
          <a:p>
            <a:r>
              <a:rPr lang="en-IN" dirty="0"/>
              <a:t>Data pre-processing done with many steps, first we check info than we check the null values. it has many null values than we just remove them because it can affect the performance of the model.</a:t>
            </a:r>
          </a:p>
          <a:p>
            <a:r>
              <a:rPr lang="en-IN" dirty="0"/>
              <a:t>We have describe the data than checked the correlation between the columns. We have checked outliers also but we have not removed it because it can affect the prediction.</a:t>
            </a:r>
          </a:p>
          <a:p>
            <a:endParaRPr lang="en-IN" dirty="0"/>
          </a:p>
        </p:txBody>
      </p:sp>
    </p:spTree>
    <p:extLst>
      <p:ext uri="{BB962C8B-B14F-4D97-AF65-F5344CB8AC3E}">
        <p14:creationId xmlns:p14="http://schemas.microsoft.com/office/powerpoint/2010/main" val="97027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Done</a:t>
            </a:r>
            <a:br>
              <a:rPr lang="en-IN" dirty="0"/>
            </a:br>
            <a:endParaRPr lang="en-IN" dirty="0"/>
          </a:p>
        </p:txBody>
      </p:sp>
      <p:sp>
        <p:nvSpPr>
          <p:cNvPr id="3" name="Text Placeholder 2"/>
          <p:cNvSpPr>
            <a:spLocks noGrp="1"/>
          </p:cNvSpPr>
          <p:nvPr>
            <p:ph type="body" idx="1"/>
          </p:nvPr>
        </p:nvSpPr>
        <p:spPr/>
        <p:txBody>
          <a:bodyPr/>
          <a:lstStyle/>
          <a:p>
            <a:r>
              <a:rPr lang="en-IN" dirty="0"/>
              <a:t>Encoding:</a:t>
            </a:r>
          </a:p>
          <a:p>
            <a:endParaRPr lang="en-IN" dirty="0"/>
          </a:p>
        </p:txBody>
      </p:sp>
      <p:sp>
        <p:nvSpPr>
          <p:cNvPr id="4" name="Content Placeholder 3"/>
          <p:cNvSpPr>
            <a:spLocks noGrp="1"/>
          </p:cNvSpPr>
          <p:nvPr>
            <p:ph sz="half" idx="2"/>
          </p:nvPr>
        </p:nvSpPr>
        <p:spPr/>
        <p:txBody>
          <a:bodyPr>
            <a:normAutofit fontScale="92500" lnSpcReduction="20000"/>
          </a:bodyPr>
          <a:lstStyle/>
          <a:p>
            <a:r>
              <a:rPr lang="en-IN" dirty="0"/>
              <a:t>Encoding:</a:t>
            </a:r>
          </a:p>
          <a:p>
            <a:r>
              <a:rPr lang="en-IN" dirty="0"/>
              <a:t>Label Encoding: is a popular encoding technique for handling categorical variables. In this technique, each label is assigned a unique integer based on alphabetical ordering.</a:t>
            </a:r>
          </a:p>
          <a:p>
            <a:r>
              <a:rPr lang="en-IN" dirty="0"/>
              <a:t>Label Encoding challenges: there is a very high probability that the model captures the relationship between values like they were ordinal which isn't </a:t>
            </a:r>
            <a:r>
              <a:rPr lang="en-IN" dirty="0" err="1"/>
              <a:t>suitble</a:t>
            </a:r>
            <a:r>
              <a:rPr lang="en-IN" dirty="0"/>
              <a:t> for example for ocean proximity here.</a:t>
            </a:r>
          </a:p>
          <a:p>
            <a:endParaRPr lang="en-IN" dirty="0"/>
          </a:p>
        </p:txBody>
      </p:sp>
      <p:sp>
        <p:nvSpPr>
          <p:cNvPr id="5" name="Text Placeholder 4"/>
          <p:cNvSpPr>
            <a:spLocks noGrp="1"/>
          </p:cNvSpPr>
          <p:nvPr>
            <p:ph type="body" sz="quarter" idx="3"/>
          </p:nvPr>
        </p:nvSpPr>
        <p:spPr/>
        <p:txBody>
          <a:bodyPr/>
          <a:lstStyle/>
          <a:p>
            <a:r>
              <a:rPr lang="en-IN" dirty="0"/>
              <a:t>Outliers:</a:t>
            </a:r>
          </a:p>
          <a:p>
            <a:endParaRPr lang="en-IN" dirty="0"/>
          </a:p>
        </p:txBody>
      </p:sp>
      <p:sp>
        <p:nvSpPr>
          <p:cNvPr id="6" name="Content Placeholder 5"/>
          <p:cNvSpPr>
            <a:spLocks noGrp="1"/>
          </p:cNvSpPr>
          <p:nvPr>
            <p:ph sz="quarter" idx="4"/>
          </p:nvPr>
        </p:nvSpPr>
        <p:spPr>
          <a:xfrm>
            <a:off x="6208712" y="3179762"/>
            <a:ext cx="4825159" cy="3521484"/>
          </a:xfrm>
        </p:spPr>
        <p:txBody>
          <a:bodyPr>
            <a:normAutofit fontScale="77500" lnSpcReduction="20000"/>
          </a:bodyPr>
          <a:lstStyle/>
          <a:p>
            <a:r>
              <a:rPr lang="en-IN" dirty="0"/>
              <a:t>Outliers:</a:t>
            </a:r>
          </a:p>
          <a:p>
            <a:r>
              <a:rPr lang="en-IN" dirty="0"/>
              <a:t>"An outlier is an observation that lies an abnormal distance from other values in a random sample from a population. In a sense, this definition leaves it up to the analyst (or a consensus process) to decide what will be considered abnormal. Before abnormal observations can be singled out, it is necessary to characterize normal observations. Two activities are essential for characterizing a set of data of the overall shape of the graphed data for important features, including symmetry and departures from assumptions of the data for unusual observations that are far removed from the mass of data. These points are often referred to as outliers. Two graphical techniques for identifying outliers, scatter plots and box plots, along with an analytic procedure for detecting outliers when the distribution is normal (Grubbs' Test)"}]</a:t>
            </a:r>
          </a:p>
          <a:p>
            <a:endParaRPr lang="en-IN" dirty="0"/>
          </a:p>
        </p:txBody>
      </p:sp>
    </p:spTree>
    <p:extLst>
      <p:ext uri="{BB962C8B-B14F-4D97-AF65-F5344CB8AC3E}">
        <p14:creationId xmlns:p14="http://schemas.microsoft.com/office/powerpoint/2010/main" val="236936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and Software Requirements and Tools Used</a:t>
            </a:r>
            <a:br>
              <a:rPr lang="en-IN" dirty="0"/>
            </a:br>
            <a:endParaRPr lang="en-IN" dirty="0"/>
          </a:p>
        </p:txBody>
      </p:sp>
      <p:sp>
        <p:nvSpPr>
          <p:cNvPr id="3" name="Content Placeholder 2"/>
          <p:cNvSpPr>
            <a:spLocks noGrp="1"/>
          </p:cNvSpPr>
          <p:nvPr>
            <p:ph idx="1"/>
          </p:nvPr>
        </p:nvSpPr>
        <p:spPr>
          <a:xfrm>
            <a:off x="1154954" y="1802673"/>
            <a:ext cx="8825659" cy="4859383"/>
          </a:xfrm>
        </p:spPr>
        <p:txBody>
          <a:bodyPr>
            <a:normAutofit fontScale="70000" lnSpcReduction="20000"/>
          </a:bodyPr>
          <a:lstStyle/>
          <a:p>
            <a:r>
              <a:rPr lang="en-IN" dirty="0"/>
              <a:t>import pandas as </a:t>
            </a:r>
            <a:r>
              <a:rPr lang="en-IN" dirty="0" err="1"/>
              <a:t>pd</a:t>
            </a:r>
            <a:r>
              <a:rPr lang="en-IN" dirty="0"/>
              <a:t> </a:t>
            </a:r>
          </a:p>
          <a:p>
            <a:r>
              <a:rPr lang="en-IN" dirty="0"/>
              <a:t>import </a:t>
            </a:r>
            <a:r>
              <a:rPr lang="en-IN" dirty="0" err="1"/>
              <a:t>numpy</a:t>
            </a:r>
            <a:r>
              <a:rPr lang="en-IN" dirty="0"/>
              <a:t> as np</a:t>
            </a:r>
          </a:p>
          <a:p>
            <a:r>
              <a:rPr lang="en-IN" dirty="0"/>
              <a:t>import </a:t>
            </a:r>
            <a:r>
              <a:rPr lang="en-IN" dirty="0" err="1"/>
              <a:t>matplotlib.pyplot</a:t>
            </a:r>
            <a:r>
              <a:rPr lang="en-IN" dirty="0"/>
              <a:t> as </a:t>
            </a:r>
            <a:r>
              <a:rPr lang="en-IN" dirty="0" err="1"/>
              <a:t>plt</a:t>
            </a:r>
            <a:endParaRPr lang="en-IN" dirty="0"/>
          </a:p>
          <a:p>
            <a:r>
              <a:rPr lang="en-IN" dirty="0"/>
              <a:t>import </a:t>
            </a:r>
            <a:r>
              <a:rPr lang="en-IN" dirty="0" err="1"/>
              <a:t>seaborn</a:t>
            </a:r>
            <a:r>
              <a:rPr lang="en-IN" dirty="0"/>
              <a:t> as </a:t>
            </a:r>
            <a:r>
              <a:rPr lang="en-IN" dirty="0" err="1"/>
              <a:t>sns</a:t>
            </a:r>
            <a:endParaRPr lang="en-IN" dirty="0"/>
          </a:p>
          <a:p>
            <a:r>
              <a:rPr lang="en-IN" dirty="0"/>
              <a:t>from </a:t>
            </a:r>
            <a:r>
              <a:rPr lang="en-IN" dirty="0" err="1"/>
              <a:t>sklearn.preprocessing</a:t>
            </a:r>
            <a:r>
              <a:rPr lang="en-IN" dirty="0"/>
              <a:t> import </a:t>
            </a:r>
            <a:r>
              <a:rPr lang="en-IN" dirty="0" err="1"/>
              <a:t>StandardScaler,MinMaxScaler,power_transform</a:t>
            </a:r>
            <a:endParaRPr lang="en-IN" dirty="0"/>
          </a:p>
          <a:p>
            <a:r>
              <a:rPr lang="en-IN" dirty="0"/>
              <a:t>from </a:t>
            </a:r>
            <a:r>
              <a:rPr lang="en-IN" dirty="0" err="1"/>
              <a:t>sklearn.linear_model</a:t>
            </a:r>
            <a:r>
              <a:rPr lang="en-IN" dirty="0"/>
              <a:t> import </a:t>
            </a:r>
            <a:r>
              <a:rPr lang="en-IN" dirty="0" err="1"/>
              <a:t>LinearRegression,LogisticRegression</a:t>
            </a:r>
            <a:endParaRPr lang="en-IN" dirty="0"/>
          </a:p>
          <a:p>
            <a:r>
              <a:rPr lang="en-IN" dirty="0"/>
              <a:t>from </a:t>
            </a:r>
            <a:r>
              <a:rPr lang="en-IN" dirty="0" err="1"/>
              <a:t>sklearn.metrics</a:t>
            </a:r>
            <a:r>
              <a:rPr lang="en-IN" dirty="0"/>
              <a:t> import r2_score, mean_squared_error,accuracy_score,roc_auc_score,roc_curve,confusion_matrix,classification_report</a:t>
            </a:r>
          </a:p>
          <a:p>
            <a:r>
              <a:rPr lang="en-IN" dirty="0"/>
              <a:t>from </a:t>
            </a:r>
            <a:r>
              <a:rPr lang="en-IN" dirty="0" err="1"/>
              <a:t>sklearn.ensemble</a:t>
            </a:r>
            <a:r>
              <a:rPr lang="en-IN" dirty="0"/>
              <a:t> import </a:t>
            </a:r>
            <a:r>
              <a:rPr lang="en-IN" dirty="0" err="1"/>
              <a:t>AdaBoostRegressor</a:t>
            </a:r>
            <a:r>
              <a:rPr lang="en-IN" dirty="0"/>
              <a:t>,</a:t>
            </a:r>
          </a:p>
          <a:p>
            <a:r>
              <a:rPr lang="en-IN" dirty="0"/>
              <a:t>import warnings</a:t>
            </a:r>
          </a:p>
          <a:p>
            <a:r>
              <a:rPr lang="en-IN" dirty="0" err="1"/>
              <a:t>warnings.filterwarnings</a:t>
            </a:r>
            <a:r>
              <a:rPr lang="en-IN" dirty="0"/>
              <a:t>('ignore')</a:t>
            </a:r>
          </a:p>
          <a:p>
            <a:r>
              <a:rPr lang="en-IN" dirty="0"/>
              <a:t>from </a:t>
            </a:r>
            <a:r>
              <a:rPr lang="en-IN" dirty="0" err="1"/>
              <a:t>sklearn</a:t>
            </a:r>
            <a:r>
              <a:rPr lang="en-IN" dirty="0"/>
              <a:t> import </a:t>
            </a:r>
            <a:r>
              <a:rPr lang="en-IN" dirty="0" err="1"/>
              <a:t>preprocessing</a:t>
            </a:r>
            <a:endParaRPr lang="en-IN" dirty="0"/>
          </a:p>
          <a:p>
            <a:r>
              <a:rPr lang="en-IN" dirty="0"/>
              <a:t>import </a:t>
            </a:r>
            <a:r>
              <a:rPr lang="en-IN" dirty="0" err="1"/>
              <a:t>scipy.stats</a:t>
            </a:r>
            <a:r>
              <a:rPr lang="en-IN" dirty="0"/>
              <a:t> as stats</a:t>
            </a:r>
          </a:p>
          <a:p>
            <a:r>
              <a:rPr lang="en-IN" dirty="0"/>
              <a:t>from </a:t>
            </a:r>
            <a:r>
              <a:rPr lang="en-IN" dirty="0" err="1"/>
              <a:t>scipy.stats</a:t>
            </a:r>
            <a:r>
              <a:rPr lang="en-IN" dirty="0"/>
              <a:t> import </a:t>
            </a:r>
            <a:r>
              <a:rPr lang="en-IN" dirty="0" err="1"/>
              <a:t>zscore</a:t>
            </a:r>
            <a:endParaRPr lang="en-IN" dirty="0"/>
          </a:p>
          <a:p>
            <a:r>
              <a:rPr lang="en-IN" dirty="0"/>
              <a:t>from </a:t>
            </a:r>
            <a:r>
              <a:rPr lang="en-IN" dirty="0" err="1"/>
              <a:t>sklearn.svm</a:t>
            </a:r>
            <a:r>
              <a:rPr lang="en-IN" dirty="0"/>
              <a:t> import SVC</a:t>
            </a:r>
          </a:p>
          <a:p>
            <a:r>
              <a:rPr lang="en-IN" dirty="0"/>
              <a:t>from </a:t>
            </a:r>
            <a:r>
              <a:rPr lang="en-IN" dirty="0" err="1"/>
              <a:t>sklearn.naive_bayes</a:t>
            </a:r>
            <a:r>
              <a:rPr lang="en-IN" dirty="0"/>
              <a:t> import </a:t>
            </a:r>
            <a:r>
              <a:rPr lang="en-IN" dirty="0" err="1"/>
              <a:t>MultinomialNB</a:t>
            </a:r>
            <a:endParaRPr lang="en-IN" dirty="0"/>
          </a:p>
          <a:p>
            <a:r>
              <a:rPr lang="en-IN" dirty="0"/>
              <a:t>  </a:t>
            </a:r>
          </a:p>
          <a:p>
            <a:endParaRPr lang="en-IN" dirty="0"/>
          </a:p>
        </p:txBody>
      </p:sp>
    </p:spTree>
    <p:extLst>
      <p:ext uri="{BB962C8B-B14F-4D97-AF65-F5344CB8AC3E}">
        <p14:creationId xmlns:p14="http://schemas.microsoft.com/office/powerpoint/2010/main" val="236748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52697" y="391886"/>
            <a:ext cx="11573692" cy="5577840"/>
          </a:xfrm>
          <a:prstGeom prst="rect">
            <a:avLst/>
          </a:prstGeom>
        </p:spPr>
      </p:pic>
    </p:spTree>
    <p:extLst>
      <p:ext uri="{BB962C8B-B14F-4D97-AF65-F5344CB8AC3E}">
        <p14:creationId xmlns:p14="http://schemas.microsoft.com/office/powerpoint/2010/main" val="1099964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04949" y="169817"/>
            <a:ext cx="11286308" cy="6858000"/>
          </a:xfrm>
          <a:prstGeom prst="rect">
            <a:avLst/>
          </a:prstGeom>
        </p:spPr>
      </p:pic>
    </p:spTree>
    <p:extLst>
      <p:ext uri="{BB962C8B-B14F-4D97-AF65-F5344CB8AC3E}">
        <p14:creationId xmlns:p14="http://schemas.microsoft.com/office/powerpoint/2010/main" val="280131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535577" y="470263"/>
            <a:ext cx="11220994" cy="6087291"/>
          </a:xfrm>
          <a:prstGeom prst="rect">
            <a:avLst/>
          </a:prstGeom>
        </p:spPr>
      </p:pic>
    </p:spTree>
    <p:extLst>
      <p:ext uri="{BB962C8B-B14F-4D97-AF65-F5344CB8AC3E}">
        <p14:creationId xmlns:p14="http://schemas.microsoft.com/office/powerpoint/2010/main" val="65838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Conclusions:</a:t>
            </a:r>
            <a:br>
              <a:rPr lang="en-IN" dirty="0"/>
            </a:br>
            <a:endParaRPr lang="en-IN" dirty="0"/>
          </a:p>
        </p:txBody>
      </p:sp>
      <p:sp>
        <p:nvSpPr>
          <p:cNvPr id="3" name="Content Placeholder 2"/>
          <p:cNvSpPr>
            <a:spLocks noGrp="1"/>
          </p:cNvSpPr>
          <p:nvPr>
            <p:ph idx="1"/>
          </p:nvPr>
        </p:nvSpPr>
        <p:spPr/>
        <p:txBody>
          <a:bodyPr/>
          <a:lstStyle/>
          <a:p>
            <a:r>
              <a:rPr lang="en-IN" dirty="0"/>
              <a:t>1. We used several regression models to fit our data and it seems that they all succeeded to fit the data well and this indicated that the data pre-processing stage was also a success but we're still facing the problem of overfitting so I see that all models are truly promising and ready for the next stage of improvement to reduce overfitting. </a:t>
            </a:r>
          </a:p>
          <a:p>
            <a:r>
              <a:rPr lang="en-IN" dirty="0"/>
              <a:t>2. </a:t>
            </a:r>
            <a:r>
              <a:rPr lang="en-IN" dirty="0" err="1"/>
              <a:t>Adaboost</a:t>
            </a:r>
            <a:r>
              <a:rPr lang="en-IN" dirty="0"/>
              <a:t> regression give the best regression model for cars price prediction.</a:t>
            </a:r>
          </a:p>
          <a:p>
            <a:pPr marL="0" indent="0">
              <a:buNone/>
            </a:pPr>
            <a:endParaRPr lang="en-IN" dirty="0"/>
          </a:p>
        </p:txBody>
      </p:sp>
    </p:spTree>
    <p:extLst>
      <p:ext uri="{BB962C8B-B14F-4D97-AF65-F5344CB8AC3E}">
        <p14:creationId xmlns:p14="http://schemas.microsoft.com/office/powerpoint/2010/main" val="2030767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TotalTime>
  <Words>640</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CARS PRICE PREDICTION PROJECT </vt:lpstr>
      <vt:lpstr>INTRODUCTION </vt:lpstr>
      <vt:lpstr>Analytical Problem Framing </vt:lpstr>
      <vt:lpstr>Data Pre-processing Done </vt:lpstr>
      <vt:lpstr>Hardware and Software Requirements and Tools Used </vt:lpstr>
      <vt:lpstr>PowerPoint Presentation</vt:lpstr>
      <vt:lpstr>PowerPoint Presentation</vt:lpstr>
      <vt:lpstr>PowerPoint Presentation</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CARS PRICE PREDICTION PROJECT</dc:title>
  <dc:creator>Anand Namdev</dc:creator>
  <cp:lastModifiedBy>Anand Namdev</cp:lastModifiedBy>
  <cp:revision>2</cp:revision>
  <dcterms:created xsi:type="dcterms:W3CDTF">2022-11-19T18:23:49Z</dcterms:created>
  <dcterms:modified xsi:type="dcterms:W3CDTF">2022-11-19T18:39:05Z</dcterms:modified>
</cp:coreProperties>
</file>