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108291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282782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4368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557538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86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378810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76924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69540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315974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A94FB-DF0A-45F5-8185-93CFE543FE38}"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58524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A94FB-DF0A-45F5-8185-93CFE543FE38}"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25028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9A94FB-DF0A-45F5-8185-93CFE543FE38}" type="datetimeFigureOut">
              <a:rPr lang="en-IN" smtClean="0"/>
              <a:t>12-02-2023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104239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9A94FB-DF0A-45F5-8185-93CFE543FE38}" type="datetimeFigureOut">
              <a:rPr lang="en-IN" smtClean="0"/>
              <a:t>12-02-2023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424353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A94FB-DF0A-45F5-8185-93CFE543FE38}" type="datetimeFigureOut">
              <a:rPr lang="en-IN" smtClean="0"/>
              <a:t>12-02-2023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307085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9A94FB-DF0A-45F5-8185-93CFE543FE38}"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17868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A94FB-DF0A-45F5-8185-93CFE543FE38}"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B22B9-B385-4EA0-AC5C-BC7C7CC06041}" type="slidenum">
              <a:rPr lang="en-IN" smtClean="0"/>
              <a:t>‹#›</a:t>
            </a:fld>
            <a:endParaRPr lang="en-IN"/>
          </a:p>
        </p:txBody>
      </p:sp>
    </p:spTree>
    <p:extLst>
      <p:ext uri="{BB962C8B-B14F-4D97-AF65-F5344CB8AC3E}">
        <p14:creationId xmlns:p14="http://schemas.microsoft.com/office/powerpoint/2010/main" val="330826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9A94FB-DF0A-45F5-8185-93CFE543FE38}" type="datetimeFigureOut">
              <a:rPr lang="en-IN" smtClean="0"/>
              <a:t>12-02-2023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0B22B9-B385-4EA0-AC5C-BC7C7CC06041}" type="slidenum">
              <a:rPr lang="en-IN" smtClean="0"/>
              <a:t>‹#›</a:t>
            </a:fld>
            <a:endParaRPr lang="en-IN"/>
          </a:p>
        </p:txBody>
      </p:sp>
    </p:spTree>
    <p:extLst>
      <p:ext uri="{BB962C8B-B14F-4D97-AF65-F5344CB8AC3E}">
        <p14:creationId xmlns:p14="http://schemas.microsoft.com/office/powerpoint/2010/main" val="438999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a:t>"fake news detection"</a:t>
            </a:r>
            <a:r>
              <a:rPr lang="en-IN" dirty="0"/>
              <a:t/>
            </a:r>
            <a:br>
              <a:rPr lang="en-IN" dirty="0"/>
            </a:br>
            <a:r>
              <a:rPr lang="en-IN" dirty="0"/>
              <a:t> </a:t>
            </a:r>
            <a:br>
              <a:rPr lang="en-IN" dirty="0"/>
            </a:br>
            <a:r>
              <a:rPr lang="en-IN" dirty="0"/>
              <a:t> </a:t>
            </a:r>
            <a:br>
              <a:rPr lang="en-IN" dirty="0"/>
            </a:br>
            <a:endParaRPr lang="en-IN" dirty="0"/>
          </a:p>
        </p:txBody>
      </p:sp>
      <p:sp>
        <p:nvSpPr>
          <p:cNvPr id="3" name="Subtitle 2"/>
          <p:cNvSpPr>
            <a:spLocks noGrp="1"/>
          </p:cNvSpPr>
          <p:nvPr>
            <p:ph type="subTitle" idx="1"/>
          </p:nvPr>
        </p:nvSpPr>
        <p:spPr/>
        <p:txBody>
          <a:bodyPr/>
          <a:lstStyle/>
          <a:p>
            <a:r>
              <a:rPr lang="en-IN" b="1" i="1" cap="small" dirty="0"/>
              <a:t>SUBMITTED BY: ABHILASHA MEWADA</a:t>
            </a:r>
            <a:endParaRPr lang="en-IN" i="1" dirty="0"/>
          </a:p>
          <a:p>
            <a:endParaRPr lang="en-IN" dirty="0"/>
          </a:p>
        </p:txBody>
      </p:sp>
    </p:spTree>
    <p:extLst>
      <p:ext uri="{BB962C8B-B14F-4D97-AF65-F5344CB8AC3E}">
        <p14:creationId xmlns:p14="http://schemas.microsoft.com/office/powerpoint/2010/main" val="300172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PROBLEM STATEMENT</a:t>
            </a:r>
            <a:endParaRPr lang="en-IN" dirty="0"/>
          </a:p>
        </p:txBody>
      </p:sp>
      <p:sp>
        <p:nvSpPr>
          <p:cNvPr id="3" name="Content Placeholder 2"/>
          <p:cNvSpPr>
            <a:spLocks noGrp="1"/>
          </p:cNvSpPr>
          <p:nvPr>
            <p:ph idx="1"/>
          </p:nvPr>
        </p:nvSpPr>
        <p:spPr/>
        <p:txBody>
          <a:bodyPr/>
          <a:lstStyle/>
          <a:p>
            <a:r>
              <a:rPr lang="en-IN" dirty="0"/>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r>
              <a:rPr lang="en-IN" dirty="0"/>
              <a:t>For media outlets, the ability to attract viewers to their websites is necessary to generate online advertising revenue. So it is necessary to detect fake news.</a:t>
            </a:r>
          </a:p>
          <a:p>
            <a:endParaRPr lang="en-IN" dirty="0"/>
          </a:p>
        </p:txBody>
      </p:sp>
    </p:spTree>
    <p:extLst>
      <p:ext uri="{BB962C8B-B14F-4D97-AF65-F5344CB8AC3E}">
        <p14:creationId xmlns:p14="http://schemas.microsoft.com/office/powerpoint/2010/main" val="326426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a:t>Fake News contains misleading information that could be checked. This maintains lie about a certain statistic in a country or exaggerated cost of certain services for a country, which may arise unrest for some countries like in Arabic spring. There are organizations, like the House of Commons and the Crosscheck project, trying to deal with issues as confirming authors are accountable. However, their scope is so limited because they depend on human manual detection, in a globe with millions of articles either removed or being published every minute, this cannot be accountable or feasible manually. A solution could be, by the development of a system to provide a credible automated index scoring, or rating for credibility of different publishers, and news context. This paper proposes a methodology to create a model that will detect if an article is authentic or fake based on its words, phrases, sources and titles, by applying supervised machine learning algorithms on an annotated (</a:t>
            </a:r>
            <a:r>
              <a:rPr lang="en-IN" dirty="0" err="1"/>
              <a:t>labeled</a:t>
            </a:r>
            <a:r>
              <a:rPr lang="en-IN" dirty="0"/>
              <a:t>) dataset, that are manually classified and guaranteed. Then, feature selection methods are applied to experiment and choose the best fit features to obtain the highest precision, according to confusion matrix results. We propose to create the model using different classification algorithms. The product model will test the unseen data, the results will be plotted, and accordingly, the product will be a model that detects and classifies fake articles and can be used and integrated with any system for future use.</a:t>
            </a:r>
          </a:p>
          <a:p>
            <a:endParaRPr lang="en-IN" dirty="0"/>
          </a:p>
        </p:txBody>
      </p:sp>
    </p:spTree>
    <p:extLst>
      <p:ext uri="{BB962C8B-B14F-4D97-AF65-F5344CB8AC3E}">
        <p14:creationId xmlns:p14="http://schemas.microsoft.com/office/powerpoint/2010/main" val="98300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Related Work </a:t>
            </a:r>
            <a:br>
              <a:rPr lang="en-IN" dirty="0"/>
            </a:br>
            <a:endParaRPr lang="en-IN" dirty="0"/>
          </a:p>
        </p:txBody>
      </p:sp>
      <p:sp>
        <p:nvSpPr>
          <p:cNvPr id="3" name="Content Placeholder 2"/>
          <p:cNvSpPr>
            <a:spLocks noGrp="1"/>
          </p:cNvSpPr>
          <p:nvPr>
            <p:ph idx="1"/>
          </p:nvPr>
        </p:nvSpPr>
        <p:spPr/>
        <p:txBody>
          <a:bodyPr/>
          <a:lstStyle/>
          <a:p>
            <a:r>
              <a:rPr lang="en-IN" dirty="0"/>
              <a:t>Natural Language Processing </a:t>
            </a:r>
            <a:endParaRPr lang="en-IN" dirty="0" smtClean="0"/>
          </a:p>
          <a:p>
            <a:r>
              <a:rPr lang="en-IN" dirty="0"/>
              <a:t>Data </a:t>
            </a:r>
            <a:r>
              <a:rPr lang="en-IN" dirty="0" smtClean="0"/>
              <a:t>Mining</a:t>
            </a:r>
          </a:p>
          <a:p>
            <a:r>
              <a:rPr lang="en-IN" dirty="0"/>
              <a:t>Machine Learning (ML) </a:t>
            </a:r>
            <a:r>
              <a:rPr lang="en-IN" dirty="0" smtClean="0"/>
              <a:t>Classification</a:t>
            </a:r>
          </a:p>
          <a:p>
            <a:r>
              <a:rPr lang="en-IN" dirty="0"/>
              <a:t>Decision </a:t>
            </a:r>
            <a:r>
              <a:rPr lang="en-IN" dirty="0" smtClean="0"/>
              <a:t>Tree</a:t>
            </a:r>
          </a:p>
          <a:p>
            <a:r>
              <a:rPr lang="en-IN" dirty="0"/>
              <a:t>Random Forest</a:t>
            </a:r>
            <a:endParaRPr lang="en-IN" dirty="0"/>
          </a:p>
        </p:txBody>
      </p:sp>
    </p:spTree>
    <p:extLst>
      <p:ext uri="{BB962C8B-B14F-4D97-AF65-F5344CB8AC3E}">
        <p14:creationId xmlns:p14="http://schemas.microsoft.com/office/powerpoint/2010/main" val="76593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This section presents the methodology used for the classification. Using this model, a tool is implemented for detecting the fake articles. In this method supervised machine learning is used for classifying the dataset. The first step in this classification problem is dataset collection phase, followed by </a:t>
            </a:r>
            <a:r>
              <a:rPr lang="en-IN" dirty="0" err="1"/>
              <a:t>preprocessing</a:t>
            </a:r>
            <a:r>
              <a:rPr lang="en-IN" dirty="0"/>
              <a:t>, implementing features selection, then perform the training and testing of dataset and finally running the classifiers .  the proposed system methodology. The methodology is based on conducting various experiments on dataset using the algorithms described in the previous section named Random forest, majority voting and other classifiers. The experiments are conducted individually on each algorithm, and on combination among them for the purpose of best accuracy and precision.</a:t>
            </a:r>
          </a:p>
          <a:p>
            <a:r>
              <a:rPr lang="en-IN" dirty="0"/>
              <a:t>The main goal is to apply a set of classification algorithms to obtain a classification model in order to be used as a scanner for a fake news by details of news detection and embed the model in python application to be used as a discovery for the fake news data . Also, appropriate </a:t>
            </a:r>
            <a:r>
              <a:rPr lang="en-IN" dirty="0" err="1"/>
              <a:t>refactorings</a:t>
            </a:r>
            <a:r>
              <a:rPr lang="en-IN" dirty="0"/>
              <a:t> have been performed on the Python code to produce an optimized code.</a:t>
            </a:r>
          </a:p>
          <a:p>
            <a:endParaRPr lang="en-IN" dirty="0"/>
          </a:p>
        </p:txBody>
      </p:sp>
    </p:spTree>
    <p:extLst>
      <p:ext uri="{BB962C8B-B14F-4D97-AF65-F5344CB8AC3E}">
        <p14:creationId xmlns:p14="http://schemas.microsoft.com/office/powerpoint/2010/main" val="2680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br>
              <a:rPr lang="en-IN" dirty="0"/>
            </a:br>
            <a:endParaRPr lang="en-IN" dirty="0"/>
          </a:p>
        </p:txBody>
      </p:sp>
      <p:sp>
        <p:nvSpPr>
          <p:cNvPr id="3" name="Content Placeholder 2"/>
          <p:cNvSpPr>
            <a:spLocks noGrp="1"/>
          </p:cNvSpPr>
          <p:nvPr>
            <p:ph idx="1"/>
          </p:nvPr>
        </p:nvSpPr>
        <p:spPr/>
        <p:txBody>
          <a:bodyPr/>
          <a:lstStyle/>
          <a:p>
            <a:r>
              <a:rPr lang="en-IN" dirty="0"/>
              <a:t>The research in this paper focuses on detecting the fake news by reviewing it in two stages: characterization and disclosure. In the first stage, the basic concepts and principles of fake news are highlighted in social media. During the discovery stage, the current methods are reviewed for detection of fake news using different supervised learning algorithms. the displayed fake news detection approaches that is based on text analysis in the paper utilizes models based on speech characteristics and predictive models that do not fit with the other current models. they utilized classifier to detect fake news from different sources, with results of accuracy of 99%. Used combined ML algorithms, but they depend on unreliable probability threshold with 98% accuracy. </a:t>
            </a:r>
          </a:p>
          <a:p>
            <a:endParaRPr lang="en-IN" b="1" dirty="0"/>
          </a:p>
        </p:txBody>
      </p:sp>
    </p:spTree>
    <p:extLst>
      <p:ext uri="{BB962C8B-B14F-4D97-AF65-F5344CB8AC3E}">
        <p14:creationId xmlns:p14="http://schemas.microsoft.com/office/powerpoint/2010/main" val="3405397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708</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"fake news detection"     </vt:lpstr>
      <vt:lpstr>PROBLEM STATEMENT</vt:lpstr>
      <vt:lpstr>INTRODUCTION</vt:lpstr>
      <vt:lpstr>2. Related Work  </vt:lpstr>
      <vt:lpstr>Methodology</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dc:title>
  <dc:creator>Anand Namdev</dc:creator>
  <cp:lastModifiedBy>Anand Namdev</cp:lastModifiedBy>
  <cp:revision>1</cp:revision>
  <dcterms:created xsi:type="dcterms:W3CDTF">2023-02-12T04:00:44Z</dcterms:created>
  <dcterms:modified xsi:type="dcterms:W3CDTF">2023-02-12T04:06:48Z</dcterms:modified>
</cp:coreProperties>
</file>