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5B91DA6-DF23-49BB-9D88-A43C86FC7CBB}" type="datetimeFigureOut">
              <a:rPr lang="en-IN" smtClean="0"/>
              <a:t>26-12-2022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1A2B327-EB4F-454E-857A-804F02176257}"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762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5B91DA6-DF23-49BB-9D88-A43C86FC7CBB}"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A2B327-EB4F-454E-857A-804F02176257}" type="slidenum">
              <a:rPr lang="en-IN" smtClean="0"/>
              <a:t>‹#›</a:t>
            </a:fld>
            <a:endParaRPr lang="en-IN"/>
          </a:p>
        </p:txBody>
      </p:sp>
    </p:spTree>
    <p:extLst>
      <p:ext uri="{BB962C8B-B14F-4D97-AF65-F5344CB8AC3E}">
        <p14:creationId xmlns:p14="http://schemas.microsoft.com/office/powerpoint/2010/main" val="1136604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B91DA6-DF23-49BB-9D88-A43C86FC7CBB}"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A2B327-EB4F-454E-857A-804F02176257}"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730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B91DA6-DF23-49BB-9D88-A43C86FC7CBB}"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A2B327-EB4F-454E-857A-804F02176257}"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137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B91DA6-DF23-49BB-9D88-A43C86FC7CBB}"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A2B327-EB4F-454E-857A-804F02176257}" type="slidenum">
              <a:rPr lang="en-IN" smtClean="0"/>
              <a:t>‹#›</a:t>
            </a:fld>
            <a:endParaRPr lang="en-IN"/>
          </a:p>
        </p:txBody>
      </p:sp>
    </p:spTree>
    <p:extLst>
      <p:ext uri="{BB962C8B-B14F-4D97-AF65-F5344CB8AC3E}">
        <p14:creationId xmlns:p14="http://schemas.microsoft.com/office/powerpoint/2010/main" val="296508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B91DA6-DF23-49BB-9D88-A43C86FC7CBB}"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A2B327-EB4F-454E-857A-804F02176257}"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7215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B91DA6-DF23-49BB-9D88-A43C86FC7CBB}"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A2B327-EB4F-454E-857A-804F02176257}"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7968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B91DA6-DF23-49BB-9D88-A43C86FC7CBB}"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A2B327-EB4F-454E-857A-804F0217625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044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B91DA6-DF23-49BB-9D88-A43C86FC7CBB}"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A2B327-EB4F-454E-857A-804F02176257}"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3954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B91DA6-DF23-49BB-9D88-A43C86FC7CBB}"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A2B327-EB4F-454E-857A-804F02176257}" type="slidenum">
              <a:rPr lang="en-IN" smtClean="0"/>
              <a:t>‹#›</a:t>
            </a:fld>
            <a:endParaRPr lang="en-IN"/>
          </a:p>
        </p:txBody>
      </p:sp>
    </p:spTree>
    <p:extLst>
      <p:ext uri="{BB962C8B-B14F-4D97-AF65-F5344CB8AC3E}">
        <p14:creationId xmlns:p14="http://schemas.microsoft.com/office/powerpoint/2010/main" val="620826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B91DA6-DF23-49BB-9D88-A43C86FC7CBB}"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A2B327-EB4F-454E-857A-804F02176257}"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86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B91DA6-DF23-49BB-9D88-A43C86FC7CBB}"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A2B327-EB4F-454E-857A-804F02176257}"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7552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B91DA6-DF23-49BB-9D88-A43C86FC7CBB}" type="datetimeFigureOut">
              <a:rPr lang="en-IN" smtClean="0"/>
              <a:t>26-12-2022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A2B327-EB4F-454E-857A-804F02176257}"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8144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B91DA6-DF23-49BB-9D88-A43C86FC7CBB}" type="datetimeFigureOut">
              <a:rPr lang="en-IN" smtClean="0"/>
              <a:t>26-12-2022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A2B327-EB4F-454E-857A-804F0217625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656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B91DA6-DF23-49BB-9D88-A43C86FC7CBB}" type="datetimeFigureOut">
              <a:rPr lang="en-IN" smtClean="0"/>
              <a:t>26-12-2022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A2B327-EB4F-454E-857A-804F02176257}" type="slidenum">
              <a:rPr lang="en-IN" smtClean="0"/>
              <a:t>‹#›</a:t>
            </a:fld>
            <a:endParaRPr lang="en-IN"/>
          </a:p>
        </p:txBody>
      </p:sp>
    </p:spTree>
    <p:extLst>
      <p:ext uri="{BB962C8B-B14F-4D97-AF65-F5344CB8AC3E}">
        <p14:creationId xmlns:p14="http://schemas.microsoft.com/office/powerpoint/2010/main" val="130044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5B91DA6-DF23-49BB-9D88-A43C86FC7CBB}"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A2B327-EB4F-454E-857A-804F02176257}"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3330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5B91DA6-DF23-49BB-9D88-A43C86FC7CBB}"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A2B327-EB4F-454E-857A-804F02176257}" type="slidenum">
              <a:rPr lang="en-IN" smtClean="0"/>
              <a:t>‹#›</a:t>
            </a:fld>
            <a:endParaRPr lang="en-IN"/>
          </a:p>
        </p:txBody>
      </p:sp>
    </p:spTree>
    <p:extLst>
      <p:ext uri="{BB962C8B-B14F-4D97-AF65-F5344CB8AC3E}">
        <p14:creationId xmlns:p14="http://schemas.microsoft.com/office/powerpoint/2010/main" val="140248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5B91DA6-DF23-49BB-9D88-A43C86FC7CBB}" type="datetimeFigureOut">
              <a:rPr lang="en-IN" smtClean="0"/>
              <a:t>26-12-2022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A2B327-EB4F-454E-857A-804F02176257}" type="slidenum">
              <a:rPr lang="en-IN" smtClean="0"/>
              <a:t>‹#›</a:t>
            </a:fld>
            <a:endParaRPr lang="en-IN"/>
          </a:p>
        </p:txBody>
      </p:sp>
    </p:spTree>
    <p:extLst>
      <p:ext uri="{BB962C8B-B14F-4D97-AF65-F5344CB8AC3E}">
        <p14:creationId xmlns:p14="http://schemas.microsoft.com/office/powerpoint/2010/main" val="262137419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scikit-learn.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i="1" dirty="0"/>
              <a:t>"Email Spam Classifier"</a:t>
            </a:r>
            <a:endParaRPr lang="en-IN" dirty="0"/>
          </a:p>
        </p:txBody>
      </p:sp>
      <p:sp>
        <p:nvSpPr>
          <p:cNvPr id="3" name="Subtitle 2"/>
          <p:cNvSpPr>
            <a:spLocks noGrp="1"/>
          </p:cNvSpPr>
          <p:nvPr>
            <p:ph type="subTitle" idx="1"/>
          </p:nvPr>
        </p:nvSpPr>
        <p:spPr/>
        <p:txBody>
          <a:bodyPr/>
          <a:lstStyle/>
          <a:p>
            <a:r>
              <a:rPr lang="en-IN" b="1" i="1" cap="small" dirty="0"/>
              <a:t>SUBMITTED BY: ABHILASHA MEWADA</a:t>
            </a:r>
            <a:endParaRPr lang="en-IN" i="1" dirty="0"/>
          </a:p>
          <a:p>
            <a:endParaRPr lang="en-IN" dirty="0"/>
          </a:p>
        </p:txBody>
      </p:sp>
    </p:spTree>
    <p:extLst>
      <p:ext uri="{BB962C8B-B14F-4D97-AF65-F5344CB8AC3E}">
        <p14:creationId xmlns:p14="http://schemas.microsoft.com/office/powerpoint/2010/main" val="2872134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INTRODUCTION</a:t>
            </a:r>
            <a:endParaRPr lang="en-IN" dirty="0"/>
          </a:p>
        </p:txBody>
      </p:sp>
      <p:sp>
        <p:nvSpPr>
          <p:cNvPr id="3" name="Content Placeholder 2"/>
          <p:cNvSpPr>
            <a:spLocks noGrp="1"/>
          </p:cNvSpPr>
          <p:nvPr>
            <p:ph idx="1"/>
          </p:nvPr>
        </p:nvSpPr>
        <p:spPr/>
        <p:txBody>
          <a:bodyPr>
            <a:normAutofit fontScale="92500" lnSpcReduction="10000"/>
          </a:bodyPr>
          <a:lstStyle/>
          <a:p>
            <a:r>
              <a:rPr lang="en-IN" dirty="0"/>
              <a:t>We’ve all been the recipient of spam emails before. Spam mail, or junk mail, is a type of email that is sent to a massive number of users at one time, frequently containing cryptic messages, scams, or most dangerously, phishing content.</a:t>
            </a:r>
          </a:p>
          <a:p>
            <a:r>
              <a:rPr lang="en-IN" dirty="0"/>
              <a:t>While spam emails are sometimes sent manually by a human, most often, they are sent using a bot. Most popular email platforms, like Gmail and Microsoft Outlook, automatically filter spam emails by screening for recognizable phrases and patterns. A few common spam emails include fake advertisements, chain emails, and impersonation attempts. While these built-in spam detectors are usually pretty effective, sometimes, a particularly well-disguised spam email may fall through the cracks, landing in your inbox instead of your spam folder.</a:t>
            </a:r>
            <a:endParaRPr lang="en-IN" dirty="0"/>
          </a:p>
        </p:txBody>
      </p:sp>
    </p:spTree>
    <p:extLst>
      <p:ext uri="{BB962C8B-B14F-4D97-AF65-F5344CB8AC3E}">
        <p14:creationId xmlns:p14="http://schemas.microsoft.com/office/powerpoint/2010/main" val="3127245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u="sng" dirty="0"/>
              <a:t>Model/s Development and Evaluation</a:t>
            </a:r>
            <a:r>
              <a:rPr lang="en-IN" dirty="0"/>
              <a:t/>
            </a:r>
            <a:br>
              <a:rPr lang="en-IN" dirty="0"/>
            </a:br>
            <a:endParaRPr lang="en-IN" dirty="0"/>
          </a:p>
        </p:txBody>
      </p:sp>
      <p:sp>
        <p:nvSpPr>
          <p:cNvPr id="3" name="Content Placeholder 2"/>
          <p:cNvSpPr>
            <a:spLocks noGrp="1"/>
          </p:cNvSpPr>
          <p:nvPr>
            <p:ph idx="1"/>
          </p:nvPr>
        </p:nvSpPr>
        <p:spPr/>
        <p:txBody>
          <a:bodyPr/>
          <a:lstStyle/>
          <a:p>
            <a:r>
              <a:rPr lang="en-IN" dirty="0" err="1">
                <a:hlinkClick r:id="rId2"/>
              </a:rPr>
              <a:t>Scikit</a:t>
            </a:r>
            <a:r>
              <a:rPr lang="en-IN" dirty="0">
                <a:hlinkClick r:id="rId2"/>
              </a:rPr>
              <a:t>-learn</a:t>
            </a:r>
            <a:r>
              <a:rPr lang="en-IN" dirty="0"/>
              <a:t>, also called </a:t>
            </a:r>
            <a:r>
              <a:rPr lang="en-IN" dirty="0" err="1"/>
              <a:t>Sklearn</a:t>
            </a:r>
            <a:r>
              <a:rPr lang="en-IN" dirty="0"/>
              <a:t>, is a robust library for machine learning in Python. It provides a selection of efficient tools for machine learning and statistical </a:t>
            </a:r>
            <a:r>
              <a:rPr lang="en-IN" dirty="0" err="1"/>
              <a:t>modeling</a:t>
            </a:r>
            <a:r>
              <a:rPr lang="en-IN" dirty="0"/>
              <a:t>, including classification, regression, clustering, and dimensionality reduction via a consistent interface.</a:t>
            </a:r>
          </a:p>
          <a:p>
            <a:endParaRPr lang="en-IN" dirty="0"/>
          </a:p>
        </p:txBody>
      </p:sp>
      <p:pic>
        <p:nvPicPr>
          <p:cNvPr id="1028" name="Picture 4" descr="Spam Mail Stock Photo, Picture And Royalty Free Image. Image 189845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269" y="3958046"/>
            <a:ext cx="10802982" cy="2188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155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Run the command below to import the necessary dependencies:</a:t>
            </a:r>
            <a:endParaRPr lang="en-IN" dirty="0"/>
          </a:p>
        </p:txBody>
      </p:sp>
      <p:sp>
        <p:nvSpPr>
          <p:cNvPr id="4" name="Text Placeholder 3"/>
          <p:cNvSpPr>
            <a:spLocks noGrp="1"/>
          </p:cNvSpPr>
          <p:nvPr>
            <p:ph type="body" sz="half" idx="2"/>
          </p:nvPr>
        </p:nvSpPr>
        <p:spPr/>
        <p:txBody>
          <a:bodyPr/>
          <a:lstStyle/>
          <a:p>
            <a:r>
              <a:rPr lang="en-IN" dirty="0"/>
              <a:t>import pandas as </a:t>
            </a:r>
            <a:r>
              <a:rPr lang="en-IN" dirty="0" err="1"/>
              <a:t>pd</a:t>
            </a:r>
            <a:endParaRPr lang="en-IN" dirty="0"/>
          </a:p>
          <a:p>
            <a:r>
              <a:rPr lang="en-IN" dirty="0"/>
              <a:t>from sklearn.model_selection import </a:t>
            </a:r>
            <a:r>
              <a:rPr lang="en-IN" dirty="0" err="1"/>
              <a:t>train_test_split</a:t>
            </a:r>
            <a:endParaRPr lang="en-IN" dirty="0"/>
          </a:p>
          <a:p>
            <a:r>
              <a:rPr lang="en-IN" dirty="0"/>
              <a:t>from </a:t>
            </a:r>
            <a:r>
              <a:rPr lang="en-IN" dirty="0" err="1"/>
              <a:t>sklearn.feature_extraction.text</a:t>
            </a:r>
            <a:r>
              <a:rPr lang="en-IN" dirty="0"/>
              <a:t> import </a:t>
            </a:r>
            <a:r>
              <a:rPr lang="en-IN" dirty="0" err="1"/>
              <a:t>CountVectorizer</a:t>
            </a:r>
            <a:endParaRPr lang="en-IN" dirty="0"/>
          </a:p>
          <a:p>
            <a:r>
              <a:rPr lang="en-IN" dirty="0"/>
              <a:t>from </a:t>
            </a:r>
            <a:r>
              <a:rPr lang="en-IN" dirty="0" err="1"/>
              <a:t>sklearn</a:t>
            </a:r>
            <a:r>
              <a:rPr lang="en-IN" dirty="0"/>
              <a:t> import </a:t>
            </a:r>
            <a:r>
              <a:rPr lang="en-IN" dirty="0" err="1"/>
              <a:t>svm</a:t>
            </a:r>
            <a:r>
              <a:rPr lang="en-IN" dirty="0"/>
              <a:t> </a:t>
            </a:r>
          </a:p>
          <a:p>
            <a:endParaRPr lang="en-IN" dirty="0"/>
          </a:p>
        </p:txBody>
      </p:sp>
      <p:pic>
        <p:nvPicPr>
          <p:cNvPr id="7" name="Content Placeholder 6"/>
          <p:cNvPicPr>
            <a:picLocks noGrp="1" noChangeAspect="1"/>
          </p:cNvPicPr>
          <p:nvPr>
            <p:ph idx="1"/>
          </p:nvPr>
        </p:nvPicPr>
        <p:blipFill>
          <a:blip r:embed="rId2"/>
          <a:stretch>
            <a:fillRect/>
          </a:stretch>
        </p:blipFill>
        <p:spPr>
          <a:xfrm>
            <a:off x="5277394" y="1201783"/>
            <a:ext cx="6021977" cy="4153988"/>
          </a:xfrm>
          <a:prstGeom prst="rect">
            <a:avLst/>
          </a:prstGeom>
        </p:spPr>
      </p:pic>
    </p:spTree>
    <p:extLst>
      <p:ext uri="{BB962C8B-B14F-4D97-AF65-F5344CB8AC3E}">
        <p14:creationId xmlns:p14="http://schemas.microsoft.com/office/powerpoint/2010/main" val="1669072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train_test_split</a:t>
            </a:r>
            <a:r>
              <a:rPr lang="en-IN" dirty="0"/>
              <a:t>()</a:t>
            </a:r>
            <a:endParaRPr lang="en-IN" dirty="0"/>
          </a:p>
        </p:txBody>
      </p:sp>
      <p:sp>
        <p:nvSpPr>
          <p:cNvPr id="3" name="Content Placeholder 2"/>
          <p:cNvSpPr>
            <a:spLocks noGrp="1"/>
          </p:cNvSpPr>
          <p:nvPr>
            <p:ph idx="1"/>
          </p:nvPr>
        </p:nvSpPr>
        <p:spPr/>
        <p:txBody>
          <a:bodyPr>
            <a:normAutofit fontScale="92500" lnSpcReduction="20000"/>
          </a:bodyPr>
          <a:lstStyle/>
          <a:p>
            <a:r>
              <a:rPr lang="en-IN" dirty="0"/>
              <a:t>We’ll use a train-test split method to train our email spam detector to recognize and categorize spam emails. The train-test split is a technique for evaluating the performance of a machine learning algorithm. We can use it for either classification or regression of any supervised learning algorithm.</a:t>
            </a:r>
          </a:p>
          <a:p>
            <a:r>
              <a:rPr lang="en-IN" dirty="0"/>
              <a:t>The procedure involves taking a dataset and dividing it into two separate datasets. The first dataset is used to fit the model and is referred to as the training dataset. For the second dataset, the test dataset, we provide the input element to the model. Finally, we make predictions, comparing them against the actual output.</a:t>
            </a:r>
          </a:p>
          <a:p>
            <a:pPr lvl="0"/>
            <a:r>
              <a:rPr lang="en-IN" dirty="0"/>
              <a:t>Train dataset: used to fit the machine learning model</a:t>
            </a:r>
          </a:p>
          <a:p>
            <a:pPr lvl="0"/>
            <a:r>
              <a:rPr lang="en-IN" dirty="0"/>
              <a:t>Test dataset: used to evaluate the fit of the machine learning model</a:t>
            </a:r>
          </a:p>
          <a:p>
            <a:endParaRPr lang="en-IN" dirty="0"/>
          </a:p>
        </p:txBody>
      </p:sp>
    </p:spTree>
    <p:extLst>
      <p:ext uri="{BB962C8B-B14F-4D97-AF65-F5344CB8AC3E}">
        <p14:creationId xmlns:p14="http://schemas.microsoft.com/office/powerpoint/2010/main" val="190801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Building the model</a:t>
            </a:r>
            <a:endParaRPr lang="en-IN" dirty="0"/>
          </a:p>
        </p:txBody>
      </p:sp>
      <p:sp>
        <p:nvSpPr>
          <p:cNvPr id="3" name="Content Placeholder 2"/>
          <p:cNvSpPr>
            <a:spLocks noGrp="1"/>
          </p:cNvSpPr>
          <p:nvPr>
            <p:ph sz="half" idx="1"/>
          </p:nvPr>
        </p:nvSpPr>
        <p:spPr/>
        <p:txBody>
          <a:bodyPr>
            <a:normAutofit fontScale="85000" lnSpcReduction="10000"/>
          </a:bodyPr>
          <a:lstStyle/>
          <a:p>
            <a:r>
              <a:rPr lang="en-IN" dirty="0"/>
              <a:t>SVM, the support vector machine algorithm, is a linear model for classification and regression. The idea of SVM is simple, the algorithm creates a line, or a hyperplane, which separates the data into classes. SVM can solve both linear and non-linear problems</a:t>
            </a:r>
            <a:endParaRPr lang="en-IN" dirty="0"/>
          </a:p>
        </p:txBody>
      </p:sp>
      <p:sp>
        <p:nvSpPr>
          <p:cNvPr id="4" name="Content Placeholder 3"/>
          <p:cNvSpPr>
            <a:spLocks noGrp="1"/>
          </p:cNvSpPr>
          <p:nvPr>
            <p:ph sz="half" idx="2"/>
          </p:nvPr>
        </p:nvSpPr>
        <p:spPr/>
        <p:txBody>
          <a:bodyPr>
            <a:normAutofit fontScale="85000" lnSpcReduction="10000"/>
          </a:bodyPr>
          <a:lstStyle/>
          <a:p>
            <a:r>
              <a:rPr lang="en-IN" dirty="0"/>
              <a:t>model = </a:t>
            </a:r>
            <a:r>
              <a:rPr lang="en-IN" dirty="0" err="1"/>
              <a:t>svm.SVC</a:t>
            </a:r>
            <a:r>
              <a:rPr lang="en-IN" dirty="0"/>
              <a:t>()</a:t>
            </a:r>
          </a:p>
          <a:p>
            <a:r>
              <a:rPr lang="en-IN" dirty="0" err="1"/>
              <a:t>model.fit</a:t>
            </a:r>
            <a:r>
              <a:rPr lang="en-IN" dirty="0"/>
              <a:t>(</a:t>
            </a:r>
            <a:r>
              <a:rPr lang="en-IN" dirty="0" err="1"/>
              <a:t>features,y_train</a:t>
            </a:r>
            <a:r>
              <a:rPr lang="en-IN" dirty="0"/>
              <a:t>)</a:t>
            </a:r>
          </a:p>
          <a:p>
            <a:r>
              <a:rPr lang="en-IN" dirty="0"/>
              <a:t>model = </a:t>
            </a:r>
            <a:r>
              <a:rPr lang="en-IN" dirty="0" err="1"/>
              <a:t>svm.SVC</a:t>
            </a:r>
            <a:r>
              <a:rPr lang="en-IN" dirty="0"/>
              <a:t>() assigns </a:t>
            </a:r>
            <a:r>
              <a:rPr lang="en-IN" dirty="0" err="1"/>
              <a:t>svm.SVC</a:t>
            </a:r>
            <a:r>
              <a:rPr lang="en-IN" dirty="0"/>
              <a:t>() to the model. In the </a:t>
            </a:r>
            <a:r>
              <a:rPr lang="en-IN" dirty="0" err="1"/>
              <a:t>model.fit</a:t>
            </a:r>
            <a:r>
              <a:rPr lang="en-IN" dirty="0"/>
              <a:t>(</a:t>
            </a:r>
            <a:r>
              <a:rPr lang="en-IN" dirty="0" err="1"/>
              <a:t>features,y_train</a:t>
            </a:r>
            <a:r>
              <a:rPr lang="en-IN" dirty="0"/>
              <a:t>) function, </a:t>
            </a:r>
            <a:r>
              <a:rPr lang="en-IN" dirty="0" err="1"/>
              <a:t>model.fit</a:t>
            </a:r>
            <a:r>
              <a:rPr lang="en-IN" dirty="0"/>
              <a:t> trains the model with features and </a:t>
            </a:r>
            <a:r>
              <a:rPr lang="en-IN" dirty="0" err="1"/>
              <a:t>y_train</a:t>
            </a:r>
            <a:r>
              <a:rPr lang="en-IN" dirty="0"/>
              <a:t>. Then, it checks the prediction against the </a:t>
            </a:r>
            <a:r>
              <a:rPr lang="en-IN" dirty="0" err="1"/>
              <a:t>y_train</a:t>
            </a:r>
            <a:r>
              <a:rPr lang="en-IN" dirty="0"/>
              <a:t> label and adjusts its parameters until it reaches the highest possible accuracy.</a:t>
            </a:r>
          </a:p>
          <a:p>
            <a:endParaRPr lang="en-IN" dirty="0"/>
          </a:p>
        </p:txBody>
      </p:sp>
    </p:spTree>
    <p:extLst>
      <p:ext uri="{BB962C8B-B14F-4D97-AF65-F5344CB8AC3E}">
        <p14:creationId xmlns:p14="http://schemas.microsoft.com/office/powerpoint/2010/main" val="2911384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Conclusion</a:t>
            </a:r>
            <a:endParaRPr lang="en-IN" dirty="0"/>
          </a:p>
        </p:txBody>
      </p:sp>
      <p:sp>
        <p:nvSpPr>
          <p:cNvPr id="3" name="Content Placeholder 2"/>
          <p:cNvSpPr>
            <a:spLocks noGrp="1"/>
          </p:cNvSpPr>
          <p:nvPr>
            <p:ph idx="1"/>
          </p:nvPr>
        </p:nvSpPr>
        <p:spPr/>
        <p:txBody>
          <a:bodyPr/>
          <a:lstStyle/>
          <a:p>
            <a:r>
              <a:rPr lang="en-IN" b="1" dirty="0"/>
              <a:t>we learned how to o build and run our model, comparing our predictions against the actual output. Finally, we tested our model using count vectorization. the model accuracy is 97 %. we were able to classify spam with 97 percent accuracy.</a:t>
            </a:r>
            <a:endParaRPr lang="en-IN" b="1" dirty="0"/>
          </a:p>
        </p:txBody>
      </p:sp>
    </p:spTree>
    <p:extLst>
      <p:ext uri="{BB962C8B-B14F-4D97-AF65-F5344CB8AC3E}">
        <p14:creationId xmlns:p14="http://schemas.microsoft.com/office/powerpoint/2010/main" val="19861085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21</TotalTime>
  <Words>472</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"Email Spam Classifier"</vt:lpstr>
      <vt:lpstr>INTRODUCTION</vt:lpstr>
      <vt:lpstr>Model/s Development and Evaluation </vt:lpstr>
      <vt:lpstr>Run the command below to import the necessary dependencies:</vt:lpstr>
      <vt:lpstr>train_test_split()</vt:lpstr>
      <vt:lpstr>Building the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Spam Classifier"</dc:title>
  <dc:creator>Anand Namdev</dc:creator>
  <cp:lastModifiedBy>Anand Namdev</cp:lastModifiedBy>
  <cp:revision>3</cp:revision>
  <dcterms:created xsi:type="dcterms:W3CDTF">2022-12-26T16:24:23Z</dcterms:created>
  <dcterms:modified xsi:type="dcterms:W3CDTF">2022-12-26T16:45:45Z</dcterms:modified>
</cp:coreProperties>
</file>