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A647C2-E86E-4972-80D4-991581EB96E0}" type="datetimeFigureOut">
              <a:rPr lang="en-IN" smtClean="0"/>
              <a:t>04-12-2022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290540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7A647C2-E86E-4972-80D4-991581EB96E0}"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252100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7A647C2-E86E-4972-80D4-991581EB96E0}"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4221526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7A647C2-E86E-4972-80D4-991581EB96E0}"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2778329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A647C2-E86E-4972-80D4-991581EB96E0}"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53200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A647C2-E86E-4972-80D4-991581EB96E0}"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1656577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A647C2-E86E-4972-80D4-991581EB96E0}" type="datetimeFigureOut">
              <a:rPr lang="en-IN" smtClean="0"/>
              <a:t>04-12-2022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3833687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A647C2-E86E-4972-80D4-991581EB96E0}"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1190223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A647C2-E86E-4972-80D4-991581EB96E0}"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312143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A647C2-E86E-4972-80D4-991581EB96E0}"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73194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A647C2-E86E-4972-80D4-991581EB96E0}"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46589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A647C2-E86E-4972-80D4-991581EB96E0}"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134349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A647C2-E86E-4972-80D4-991581EB96E0}"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285927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A647C2-E86E-4972-80D4-991581EB96E0}" type="datetimeFigureOut">
              <a:rPr lang="en-IN" smtClean="0"/>
              <a:t>04-12-2022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397749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647C2-E86E-4972-80D4-991581EB96E0}" type="datetimeFigureOut">
              <a:rPr lang="en-IN" smtClean="0"/>
              <a:t>04-12-2022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108199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7A647C2-E86E-4972-80D4-991581EB96E0}"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65812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7A647C2-E86E-4972-80D4-991581EB96E0}"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2FBF5A-ADA8-46D5-B825-204440F60806}" type="slidenum">
              <a:rPr lang="en-IN" smtClean="0"/>
              <a:t>‹#›</a:t>
            </a:fld>
            <a:endParaRPr lang="en-IN"/>
          </a:p>
        </p:txBody>
      </p:sp>
    </p:spTree>
    <p:extLst>
      <p:ext uri="{BB962C8B-B14F-4D97-AF65-F5344CB8AC3E}">
        <p14:creationId xmlns:p14="http://schemas.microsoft.com/office/powerpoint/2010/main" val="89722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A647C2-E86E-4972-80D4-991581EB96E0}" type="datetimeFigureOut">
              <a:rPr lang="en-IN" smtClean="0"/>
              <a:t>04-12-2022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F2FBF5A-ADA8-46D5-B825-204440F60806}" type="slidenum">
              <a:rPr lang="en-IN" smtClean="0"/>
              <a:t>‹#›</a:t>
            </a:fld>
            <a:endParaRPr lang="en-IN"/>
          </a:p>
        </p:txBody>
      </p:sp>
    </p:spTree>
    <p:extLst>
      <p:ext uri="{BB962C8B-B14F-4D97-AF65-F5344CB8AC3E}">
        <p14:creationId xmlns:p14="http://schemas.microsoft.com/office/powerpoint/2010/main" val="952840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a:t>Malignant comment classifier project</a:t>
            </a:r>
            <a:endParaRPr lang="en-IN" dirty="0"/>
          </a:p>
        </p:txBody>
      </p:sp>
      <p:sp>
        <p:nvSpPr>
          <p:cNvPr id="3" name="Subtitle 2"/>
          <p:cNvSpPr>
            <a:spLocks noGrp="1"/>
          </p:cNvSpPr>
          <p:nvPr>
            <p:ph type="subTitle" idx="1"/>
          </p:nvPr>
        </p:nvSpPr>
        <p:spPr/>
        <p:txBody>
          <a:bodyPr/>
          <a:lstStyle/>
          <a:p>
            <a:r>
              <a:rPr lang="en-IN" dirty="0"/>
              <a:t>Submitted by:</a:t>
            </a:r>
          </a:p>
          <a:p>
            <a:r>
              <a:rPr lang="en-IN" dirty="0" err="1"/>
              <a:t>Abhilasha</a:t>
            </a:r>
            <a:r>
              <a:rPr lang="en-IN" dirty="0"/>
              <a:t> </a:t>
            </a:r>
            <a:r>
              <a:rPr lang="en-IN" dirty="0" err="1"/>
              <a:t>mewada</a:t>
            </a:r>
            <a:endParaRPr lang="en-IN" dirty="0"/>
          </a:p>
          <a:p>
            <a:endParaRPr lang="en-IN" dirty="0"/>
          </a:p>
        </p:txBody>
      </p:sp>
    </p:spTree>
    <p:extLst>
      <p:ext uri="{BB962C8B-B14F-4D97-AF65-F5344CB8AC3E}">
        <p14:creationId xmlns:p14="http://schemas.microsoft.com/office/powerpoint/2010/main" val="225647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p:txBody>
          <a:bodyPr/>
          <a:lstStyle/>
          <a:p>
            <a:r>
              <a:rPr lang="en-IN" dirty="0"/>
              <a:t>While reading the dataset We find that peoples are criticise the most and all bad comments are than a good one. For our </a:t>
            </a:r>
            <a:r>
              <a:rPr lang="en-IN" dirty="0" err="1"/>
              <a:t>matrics</a:t>
            </a:r>
            <a:r>
              <a:rPr lang="en-IN" dirty="0"/>
              <a:t> the decision tree classifier give a best accuracy score on training dataset.</a:t>
            </a:r>
          </a:p>
          <a:p>
            <a:endParaRPr lang="en-IN" dirty="0"/>
          </a:p>
        </p:txBody>
      </p:sp>
    </p:spTree>
    <p:extLst>
      <p:ext uri="{BB962C8B-B14F-4D97-AF65-F5344CB8AC3E}">
        <p14:creationId xmlns:p14="http://schemas.microsoft.com/office/powerpoint/2010/main" val="166035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lstStyle/>
          <a:p>
            <a:pPr lvl="0"/>
            <a:r>
              <a:rPr lang="en-IN" dirty="0"/>
              <a:t>Business Problem Framing</a:t>
            </a:r>
          </a:p>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br>
              <a:rPr lang="en-IN" dirty="0"/>
            </a:br>
            <a:r>
              <a:rPr lang="en-IN" dirty="0"/>
              <a:t>Online hate, described as abusive language, aggression, cyberbullying, hatefulness and many others has been identified as a major threat on online social media platforms. Social media platforms are the most prominent grounds for such toxic </a:t>
            </a:r>
            <a:r>
              <a:rPr lang="en-IN" dirty="0" err="1"/>
              <a:t>behavior</a:t>
            </a:r>
            <a:r>
              <a:rPr lang="en-IN" dirty="0"/>
              <a:t>.</a:t>
            </a:r>
          </a:p>
          <a:p>
            <a:endParaRPr lang="en-IN" dirty="0"/>
          </a:p>
        </p:txBody>
      </p:sp>
    </p:spTree>
    <p:extLst>
      <p:ext uri="{BB962C8B-B14F-4D97-AF65-F5344CB8AC3E}">
        <p14:creationId xmlns:p14="http://schemas.microsoft.com/office/powerpoint/2010/main" val="216623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checking null values</a:t>
            </a:r>
          </a:p>
        </p:txBody>
      </p:sp>
      <p:pic>
        <p:nvPicPr>
          <p:cNvPr id="6" name="Content Placeholder 5"/>
          <p:cNvPicPr>
            <a:picLocks noGrp="1" noChangeAspect="1"/>
          </p:cNvPicPr>
          <p:nvPr>
            <p:ph sz="half" idx="1"/>
          </p:nvPr>
        </p:nvPicPr>
        <p:blipFill>
          <a:blip r:embed="rId2"/>
          <a:stretch>
            <a:fillRect/>
          </a:stretch>
        </p:blipFill>
        <p:spPr>
          <a:xfrm>
            <a:off x="632013" y="2449805"/>
            <a:ext cx="9964270" cy="4000687"/>
          </a:xfrm>
          <a:prstGeom prst="rect">
            <a:avLst/>
          </a:prstGeom>
        </p:spPr>
      </p:pic>
      <p:sp>
        <p:nvSpPr>
          <p:cNvPr id="7" name="Rectangle 3"/>
          <p:cNvSpPr>
            <a:spLocks noGrp="1" noChangeArrowheads="1"/>
          </p:cNvSpPr>
          <p:nvPr>
            <p:ph sz="half" idx="2"/>
          </p:nvPr>
        </p:nvSpPr>
        <p:spPr bwMode="auto">
          <a:xfrm>
            <a:off x="6208712" y="417315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372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checking correlation in dataset</a:t>
            </a:r>
          </a:p>
        </p:txBody>
      </p:sp>
      <p:sp>
        <p:nvSpPr>
          <p:cNvPr id="3" name="AutoShape 2" descr="data:image/png;base64,iVBORw0KGgoAAAANSUhEUgAAAaoAAAFJCAYAAADKX2naAAAAOXRFWHRTb2Z0d2FyZQBNYXRwbG90bGliIHZlcnNpb24zLjQuMywgaHR0cHM6Ly9tYXRwbG90bGliLm9yZy/MnkTPAAAACXBIWXMAAAsTAAALEwEAmpwYAAApaElEQVR4nO3de5xcVZnu8d9DBMNNULmMXIMQQEAIJKAoKoogeERE8HBTB1AjOgzD6EHRUUE8jiKeURQwRgZBRMABZCJmREUQuUTCJVzCRWNAaFARFQTklvRz/ti7odJUd1Ulld67up6vn/3p2muvWvV2E/vttfbaa8k2ERERdbVC1QFERESMJokqIiJqLYkqIiJqLYkqIiJqLYkqIiJqLYkqIiJqLYkqIiK6QtIZkh6UdNsI1yXpa5IWSLpF0g7ttJtEFRER3XImsOco1/cCJpfHdOAb7TSaRBUREV1h+0rgL6NU2Qf4jgtzgDUlvaxVu0lUERExVtYH7ms4HyjLRvWC5RZOLLVnHlrYU+taHTT16KpD6NjMHR6pOoSObH7Z76sOoWPzp7b8Q7l2DvzNSlWH0JHLB36qZW2jk983K6296QcphuyGzLQ9s4OPaxZvy89PooqI6GeDi9uuWialThLTcAPAhg3nGwAPtHpThv4iIvqZB9s/lt0s4L3l7L9XA4/YbjlckB5VREQf8+JFXWtL0rnArsBakgaA44AVAWzPAGYDbwUWAH8HDmun3SSqiIh+NtiVnhIAtg9qcd3AP3XabhJVREQ/686Q3nKVRBUR0c86mExRlSSqiIh+lh5VRETUWTcnUywvSVQREf2si5MplpckqoiIfpahv4iIqLVMpoiIiFrrgR5VXy2hJGlXSZeUr98u6dgx/Owpkt46Vp8XEdGWwcH2j4r0bY/K9iyKdafGyhRgGsUSIhER9dADs/56rkclaZKkOyWdLuk2SedIerOkqyX9RtJO5XGNpJvKr1s0aedQSaeUrzeVNEfSXEknSHqsLN9V0hWSLig/8xxJKq99pqx/m6SZDeVXSDpR0nWSfi3pdZJWAk4ADpA0T9IBY/cTi4gYmb247aMqPZeoSpsBJwPbAlsCBwO7AP8H+CRwJ/B629sDnwH+vUV7JwMn296R5y85vz1wNLAV8HLgtWX5KbZ3tL0NsDLwtob3vMD2TuX7jrP9dBnH+ban2D6/4+84ImJ5GNvV05dKryaqu23fansQmA9cVi52eCswCVgD+C9JtwFfAbZu0d7OwH+Vr7837Np1tgfKz5pXtg/wRkm/knQr8KZhn3FR+fWGhvoREfXTA/eoejVRPdXwerDhfJDivtvngMvL3s7ewMQufdZi4AWSJgKnAfvbfiXwrWGf8VRj/XY+RNJ0SddLuv7075y7DOFGRHSgB3pU43UyxRrA/eXrQ9uoPwfYDzgfOLCN+kNJ6SFJqwH7Axe0eM+jwOojXWzcObPXtqKPiB7WA89R9WqPqpUvAV+QdDUwoY36RwMfkXQd8DLgkdEq236Yohd1K3AxMLeNz7gc2CqTKSKiVhYvav+oiIpbO/1N0irAE7Yt6UDgINv7VBVPr/WoDpp6dNUhdGzmDqP+LVI7m1/Wcrfu2pk/9WVVh9CxA3+zUtUhdOTygZ9qWdt48tpz2/59M3Hng1p+nqQ9KSaoTQBOt/3FYddfDJwBbAo8CRxu+7bR2hyvQ3+dmgqcUk4xfxg4vNpwIiLGSBcnSUiaAJwK7A4MAHMlzbJ9e0O1TwLzbO8racuy/m6jtZtEBdj+JbBd1XFERIy57s7m2wlYYHshgKTzgH2AxkS1FfAFANt3ls/Grmv7jyM1Ol7vUUVERBu6/MDv+sB9DecDZVmjm4F3AkjaCdgY2GC0RtOjiojoZx1MkpA0HZjeUDSznLH8bJUmbxt+D+yLwMmS5lFMSLsJGDWIJKqIiH7WwdBf42M0IxgANmw434Bhq/3Y/htwGEA5L+Du8hhRhv4iIvpZdx/4nQtMlrRJucbpgQxb/FvSmuU1gPcDV5bJa0TpUUVE9LMuTqawvUjSkcClFNPTz7A9X9IR5fUZwCuA70haTDHJ4n2t2k2iiojoZ11eGsn2bIZtZ1QmqKHX1wKTO2kziSoiop9VuNhsu5KoIiL6WQ9snJhEFRHRz9KjioiIWqtw+452JVFFRPSz9KgiIqLW0qOKpdFr22ace8NXqw6hY1+Y+umqQ+jI3576bdUhdOyku9erOoSO3f/Ub6oOYeylRxUREbW2uP47/CZRRUT0s/SoIiKi1pKoIiKi1jKZIiIiai09qoiIqLVMpoiIiFpLjyoiImqtB+5RZYffiIg+5kG3fbRD0p6S7pK0QNKxTa6vIemHkm6WNF/SYa3aTI8qIqKfdXHoT9IE4FRgd2AAmCtplu3bG6r9E3C77b0lrQ3cJekc20+P1G56VBER/cyD7R+t7QQssL2wTDznAfsM/0RgdUkCVgP+Aoy6KVZ6VBER/WxRV2f9rQ/c13A+ALxqWJ1TgFnAA8DqwAH26FkwPaqIiH42ONj2IWm6pOsbjunDWlOTTxh+c+stwDxgPWAKcIqkF40WYstEJWmSpNualJ8g6c0t3nu8pP8zwrXHWn12tzXG0078Xf7sd0jaaqw+LyKiLXbbh+2Ztqc1HDOHtTYAbNhwvgFFz6nRYcBFLiwA7ga2HC3EpR76s/2ZpX1vHVQQ/zuAS4DbW9SLiBg73X2Oai4wWdImwP3AgcDBw+rcC+wG/FLSusAWwMLRGm136G+CpG+VUwl/ImllSWdK2h9A0lsl3SnpKklfk3RJw3u3knSFpIWSjhresKSzJe3TcH6OpLc3C0LSoZIuLqc23i3pSEkfkXSTpDmSXlLW+4CkueX0xwslrdKkrZbxlz2wM5rFX8ZxQ/kzmd5Q/pikz5efPUfSupJeA7wdOEnSPEmbtvlzj4hYvgbd/tGC7UXAkcClwB3A923Pl3SEpCPKap8DXiPpVuAy4OO2Hxqt3XYT1WTgVNtbAw8D+w1dkDQR+Cawl+1dgLWHvXdLijHJnYDjJK047PrpFF1BJK0BvAaYPUos21Bk6J2AzwN/t709cC3w3rLORbZ3tL0dxQ/rfSM1tgzxH257KjANOErSS8vyVYE55WdfCXzA9jUUNw+PsT3Fdu/tghcR49Pixe0fbbA92/bmtje1/fmybIbtGeXrB2zvYfuVtrex/d1WbbabqO62Pa98fQMwqeHalsBC23eX5+cOe++PbD9VZswHgXWHfVO/ADaTtA5wEHBhmZVHcrntR23/CXgE+GFZfmtDXNtI+mWZsQ8Bth6lvaWN/yhJNwNzKMZkJ5flT1MM8cHzf1YjarxJufCx37XzloiIZebBwbaPqrSbqJ5qeL2YJe9tNZvl0e57h5xNkVAOA77dQXuDDeeDDW2fCRxp+5XAZ4GJo7TXcfySdgXeDOxc9pxuaviMZ2y7sX6L9gGWuEn58tU2buctERHLrotDf8tLN6an3wm8XNKk8vyApWjjTOBoANvzuxDT6sDvy2G6Q1rUXZr41wD+avvvkrYEXt3Gex4t44qIqI/uPvC7XCxzorL9BPBh4MeSrgL+SDEk10kbf6S4l9SqN9WuTwO/An5KkYhG++ylif/HFD2rWyhuDM5pI6bzgGPKiR+ZTBER9dADPaqWw1K276GYwDB0/uUm1S63vWW5JMapwPVl3eOHtdXYzmpDr8tZeZN5/v2h4bGcSdH7Gjqf1Oya7W8A32jy/uMbXh+6LPEDe40Q42oNry8ALihfXw3kOaqIqJce2OajWytTfEDSPGA+xbDYN9t9Y/nQ7Z3A12131BProqWOPyKip3V51t/y0JW1/mx/BfjKUr73Z8BGjWWS3gKcOKzq3bb3XboIW8aw1PFHRPS0Cof02lXLRWltX0rxwFhERCxHVU47b1ctE1VERIyR9KgiIqLWkqgiIqLWKnw+ql1JVBERfcyLkqgiIqLOMvQXERG1lll/ERFRa+lRRURErfVAourWEkoREdGDvHiw7aMdkvaUdJekBZKObXL9mHKn83mSbpO0eGh39pEkUUVE9LMurp4uaQLFwt57USzCfZCkJRbjtn1SudP5FOATwC9s/2W0djP0V0Mzd6hqbd6l84Wpn646hI594obPVR1CR7600W5Vh9Cx49/1ZNUhdOz289epOoQx5+4O/e0ELLC9EEDSecA+wO0j1D+IFrtmQHpUERH9rbv7Ua0P3NdwPlCWPU+5vdOewIWtGk2iiojoZ4PtH5KmS7q+4Zg+rDU1+YSRMtzewNWthv0gQ38REX2tk6E/2zOBmaNUGQA2bDjfAHhghLoH0sawHyRRRUT0t0VdvUc1F5gsaRPgfopkdPDwSpLWAN4AvLudRpOoIiL6WDcnU9heJOlIiv0EJwBn2J4v6Yjy+oyy6r7AT2w/3k67SVQREf2syyso2Z4NzB5WNmPY+ZnAme22mUQVEdHHujw9fblIooqI6Gf1X5M2iSoiop/1wL6JSVQREf3Mi6qOoLUkqoiIfpYeVURE1FmG/iIiotaSqPqUpMdsr1Z1HBERrSRRjSOSBMjuhf+sERHt8eJm68jWS1ZPH4WkSZLukHQacCOwuOHa/pLOLF9vIulaSXMlfW5YG8eU5bdI+uyYfgMRES14UG0fVUmiam0L4Du2twdGWpfqZOAbtncE/jBUKGkPYDLFZmJTgKmSXr98w42IaJ8H2z+qkkTV2u9sz2lR57U8t1z92Q3le5THTRQ9si0pEldERC3YavuoShJVa429qMZFsSYOq9dswSwBX7A9pTw2s/2fzT6kcUOys+75/TKGHBHRnvSoxp8/SnqFpBUolqkfcjXFvisAhzSUXwocLmk1AEnrS1qnWcO2Z9qeZnvaP0562fKIPSLieXrhHlVm/XXmWOAS4D7gNmBoCvq/AN+T9C/AhUOVbf9E0iuAa4tJgzxGsVHYg2MZdETESAZ7YNZfEtUobN8DbNNwfgFwQZN6dwM7NxR9seHayRSTLSIiaqfbPSVJe1L8zpsAnG77i03q7Ap8FVgReMj2G0ZrM4kqIqKPuYvbUUmaAJwK7A4MAHMlzbJ9e0OdNYHTgD1t3zvS7ZBGSVQREX2syz2qnYAFthcCSDoP2Ae4vaHOwcBFtu8FsN3yVkgmU0RE9LEuT09fn+Ie/pCBsqzR5sCLJV0h6QZJ723VaHpUERF9rJNp55KmA9MbimbantlYpdlHDDt/ATAV2A1YmWKy2Rzbvx7pc5OoIiL62OLB9gfWyqQ0c5QqA8CGDecbAA80qfOQ7ceBxyVdCWwHjJioMvQXEdHHuvwc1Vxgcrn+6UoUz5fOGlbnv4HXSXqBpFWAVwF3jNZoelQREX2sm7P+bC+SdCTFYgcTgDNsz5d0RHl9hu07JP0YuIVif+HTbd82WrtJVBERfazbz1HZng3MHlY2Y9j5ScBJ7baZRBUR0ccGK1xstl1JVBERfWywwjX82pVEFRHRx9KjioiIWqtyn6l2JVFFRPSxbs76W16SqCIi+liG/mKpbH5Zb+3w+7enflt1CB370ka7VR1CR/5672VVh9CxdSbtUXUIHXv06SeqDmHMZegvIiJqbXESVURE1FmG/iIiotYy9BcREbXWwS4flUmiiojoY266hVS9JFFFRPSxRRn6i4iIOkuPKiIiai33qCIiotZ6oUeVregjIvrYYAdHOyTtKekuSQskHdvk+q6SHpE0rzw+06rN9KgiIvpYN4f+JE0ATgV2BwaAuZJm2b59WNVf2n5bu+0mUUVE9LHF6urQ307AAtsLASSdB+wDDE9UHen7oT9Ja0r6cPl6V0mXLKfPOVTSesuj7YiIpTWI2j7asD5wX8P5QFk23M6Sbpb0P5K2btVo3ycqYE3gw528oezedupQIIkqImrFHRySpku6vuGYPqy5Ztls+I5XNwIb294O+DpwcasYM/QHXwQ2lTQPeAZ4XNIFwDbADcC7bVvSPcAZwB7AKZL+AnwWeCHwW+Aw24+VNwb3BlYGrgE+COwHTAPOkfQEsLPt/ttPICJqp5N7VLZnAjNHqTIAbNhwvgHwwLA2/tbwerak0yStZfuhkRpNjwqOBX5rewpwDLA9cDSwFfBy4LUNdZ+0vQvwM+BTwJtt7wBcD3ykrHOK7R1tb0ORrN5m+4KyziG2pyRJRURdDEptH22YC0yWtImklYADgVmNFST9g1Q0Jmknijz059EaTY/q+a6zPQBQ9rImAVeV184vv76aIpFdXf68VwKuLa+9UdLHgFWAlwDzgR+OReAREZ3q5k70thdJOhK4FJgAnGF7vqQjyuszgP2BD0laBDwBHGh71DCSqJ7vqYbXi1nyZ/R4+VXAT20f1PhGSROB04Bptu+TdDwwsZ0PLcd6pwOs+sJ1mLjSGksXfUREBxZ1+Xlf27OB2cPKZjS8PgU4pZM2M/QHjwKrd/ieOcBrJW0GIGkVSZvzXFJ6SNJqFH85tPU5tmfanmZ7WpJURIyVLs/6Wy76vkdl+8+SrpZ0G0U39I9tvOdPkg4FzpX0wrL4U7Z/LelbwK3APRTjtUPOBGZkMkVE1Ek3h/6Wl75PVAC2Dx6h/MiG15OGXfs5sGOT93yKYqLF8PILgQuXNdaIiG4arP9Sf0lUERH9LKunR0RErS1OjyoiIuosPaqIiKi1JKqIiKg1Z+gvIiLqLD2qiIiotSSqiIiotcz6i4iIWkuPKiIiai2JKiIiai1r/UVERK1lrb+IiKi1Xhj6y35UERF9bDFu+2iHpD0l3SVpgaRjR6m3o6TFkvYfqc6Q9KhqaP7Ul1UdQkdOunu9qkPo2PHverLqEDqyzqQ9qg6hYw/e85OqQ+jYB6d9rOoQxlw3e1SSJgCnArsDA8BcSbNs396k3okUW9a3lB5VREQfcwdHG3YCFtheaPtp4Dxgnyb1/plif74H22k0iSoioo8NdnBImi7p+oZj+rDm1gfuazgfKMueJWl9YF9gRrsxZugvIqKPdTLrz/ZMYOYoVZq1Nrwz9lXg47YXS+19eBJVREQfa3eSRJsGgA0bzjcAHhhWZxpwXpmk1gLeKmmR7YtHajSJKiKij3V5evpcYLKkTYD7gQOBgxsr2N5k6LWkM4FLRktSkEQVEdHXBrvYo7K9SNKRFLP5JgBn2J4v6Yjyetv3pRolUUVE9LFuL6FkezYwe1hZ0wRl+9B22kyiiojoY72wMkUSVUREH+vm0N/ykkQVEdHHFlcdQBuSqCIi+pjTo4qIiDrLPaoeJukx26tVHUdExPKUe1QREVFr9U9TWZQWAEkXS7pB0vzGRRYl/T9JN0q6TNLaZdkVkqaVr9eSdE/5emtJ10maJ+kWSZPL8nc3lH+zXN4+IqIWBnHbR1WSqAqH255KsQbVUZJeCqwK3Gh7B+AXwHEt2jgCONn2lLKdAUmvAA4AXluWLwYOWT7fQkRE57q9ceLykKG/wlGS9i1fbwhMprjHeH5Z9l3gohZtXAv8m6QNgIts/0bSbsBUis3DAFamzf1XIiLGQi9Mpuj7HpWkXYE3Azvb3g64CZjYpOrQnxOLeO7n9mw9298D3g48AVwq6U0US96fZXtKeWxh+/gR4nh2n5ezH/j9sn9jERFtcAf/q0rfJypgDeCvtv8uaUvg1WX5CsD+5euDgavK1/dQ9JJouI6klwMLbX8NmAVsC1wG7C9pnbLOSyRt3CwI2zNtT7M97T3r9dZW9BHRuzrZOLEqGfqDHwNHSLoFuAuYU5Y/Dmwt6QbgEYp7TQBfBr4v6T3AzxvaOQB4t6RngD8AJ9j+i6RPAT+RtALwDPBPwO+W9zcVEdGOQdd/3l/fJyrbTwF7Nbk09AzVp4fVv5OitzTkU2X5F4AvNGn/fJ671xURUStVTpJoV98nqoiIftYLSyjlHlVERB/r9j0qSXtKukvSAknHNrm+T/ms6bxyAtkurdpMjyoioo9180HeckGDU4HdgQGKR3Nm2b69odplwCzblrQt8H1gy9HaTY8qIqKPdXl6+k7AAtsLbT8NnAfss8Tn2Y/Zz87gWJU2VnFKooqI6GNdHvpbH7iv4XygLFuCpH0l3Qn8CDi8VaNJVBERfWyxB9s+GhcmKI/pw5pTk494Xo/J9g9sbwm8A/hcqxhzjyoioo918iCv7ZnAzFGqDFAsQzdkA+CBUdq7UtKmktay/dBI9dKjiojoY12+RzUXmCxpE0krAQdSrNTzLEmbqVz8VNIOwErAn0drND2qiIg+1s1Zf7YXSToSuBSYAJxhe76kI8rrM4D9gPeWq/g8ARzQMLmiqSSqiIg+1iJHLE17s4HZw8pmNLw+ETixkzaTqCIi+lgvbPORRBUR0ccW90CqSqKKiOhj3R76Wx6SqCIi+lg3J1MsL0lUNXTgb1aqOoSO3P/Ub6oOoWO3n79O1SF05NGnn6g6hI59cNrHqg6hY9+8/ktVhzDmemH19CSqiIg+lo0TIyKi1rJxYkRE1FruUUVERK1l1l9ERNRaelQREVFrmfUXERG1lqG/iIiotcXOEkoREVFjuUcVERG1lntUERFRa72wMkW2oo+I6GNd3ooeSXtKukvSAknHNrl+iKRbyuMaSdu1ajM9qoiIPtbNyRSSJgCnArsDA8BcSbNs395Q7W7gDbb/KmkvYCbwqtHa7eselaTHlvJ9a0r6cMP5rpIu6V5kERFjY9Bu+2jDTsAC2wttPw2cB+zTWMH2Nbb/Wp7OATZo1WhfJ6plsCbw4VaVIiLqrstDf+sD9zWcD5RlI3kf8D+tGk2iAlQ4SdJtkm6VdEBZvpqkyyTdWJYP/WXwRWBTSfMknVSWrSbpAkl3SjpHkso2pkr6haQbJF0q6WUVfIsREU110qOSNF3S9Q3H9GHNqclHNM1wkt5Ikag+3irG3KMqvBOYAmwHrEUxrnol8CdgX9t/k7QWMEfSLOBYYBvbU6AY+gO2B7YGHgCuBl4r6VfA14F9bP+pTICfBw4fu28tImJknUxPtz2T4p7SSAaADRvON6D4nbgESdsCpwN72f5zq89NoirsApxrezHwR0m/AHak6JL+u6TXA4MUXdh1R2jjOtsDAJLmAZOAh4FtgJ+WHawJwO+bvbn8y2Q6wOZrbsl6q7Ycto2IWGbu7soUc4HJkjYB7gcOBA5urCBpI+Ai4D22f91Oo0lUhWbdVYBDgLWBqbafkXQPMHGEuk81vF5M8bMVMN/2zq0CaPxL5Y0b7F7/BxsiYlzo5qw/24skHQlcSvGH+Rm250s6orw+A/gM8FLgtPIP+EW2p43WbhJV4Urgg5LOAl4CvB44BjgAeLBMUm8ENi7rPwqs3ka7dwFrS9rZ9rWSVgQ2tz2/+99CRETnur2Eku3ZwOxhZTMaXr8feH8nbSZRFX4A7AzcTHHj72O2/yDpHOCHkq4H5gF3Atj+s6SrJd1GMTz4o2aN2n5a0v7A1yStQfHz/iqQRBURtZDV02vO9mrlV1P0oI4Zdv0higTW7L0HDyu6ouHakQ2v51H00CIiaqcXllDq60QVEdHvsihtRETUWob+IiKi1rJxYkRE1FruUUVERK1l6C8iImotW9FHREStpUcVERG1lskUERFRa5lMERERtZahv4iIqLWsTBEREbWWHlVERNRaLyQq9UKQ0R2SppcbNPaMXou51+KF3ou51+KF3oy5TlaoOoAYU9OrDmAp9FrMvRYv9F7MvRYv9GbMtZFEFRERtZZEFRERtZZE1V96cYy812LutXih92LutXihN2OujUymiIiIWkuPKiIiai2JKiIiai2JKiIiai2JapyT9K52yupE0ibtlMXSkfTCdsoi6iKJavz7RJtldXJhk7ILxjyKDkjaRdJh5eu1a55Yr22zrDZUeLekz5TnG0naqeq4RiNpXUn/Kel/yvOtJL2v6rh6Udb6G6ck7QW8FVhf0tcaLr0IWFRNVKOTtCWwNbCGpHc2XHoRMLGaqFqTdBwwDdgC+DawIvBd4LVVxjWcpH8A1gdWlrQ9oPLSi4BVKgusPacBg8CbgBOARyn+oNmxyqBaOJPi38O/lee/Bs4H/rOqgHpVEtX49QBwPfB24IaG8keBf60kota2AN4GrAns3VD+KPCBKgJq077A9sCNALYfkLR6tSE19RbgUGAD4D8ayh8FPllFQB14le0dJN0EYPuvklaqOqgW1rL9fUmfALC9SNLiqoPqRUlU45Ttm4GbJX3P9jNVx9MO2/8N/LeknW3XeihqmKdtW5IBJK1adUDN2D4LOEvSfrabDa/W2TOSJgBDP+O1KXpYdfa4pJfyXMyvBh6pNqTelEQ1/u0k6XhgY4r/3gJs++WVRjW6BZI+CUyi4d+o7cMri2h035f0TWBNSR8ADge+VXFMI7J9oaT/RTHMOrGh/ITqomrpa8APgHUkfR7YH/hUtSG19BFgFrCppKuBtSnijg5lZYpxTtKdFEN9NwDPDjvY/nNlQbUg6Rrglzw/5tr2AiTtDuxB8YfApbZ/WnFII5I0g+Ke1BuB0yl+eV5nu9Y3+st7mLtR/Iwvs31HxSG1JOkFFEPaAu7qldGNukmiGuck/cr2q6qOoxOS5tmeUnUc45WkW2xv2/B1NeAi23tUHdtIJG0KDNh+StKuwLbAd2w/XGVcrUh6Dc8fGfhOZQH1qAz9jX+XSzoJuAh4aqjQ9o3VhdTSJZLeant21YGMRtKjlPcfmrH9ojEMpxNPlF//Lmk94M9AnafTQzHDb5qkzSh6gT8Evkcxs7WWJJ0NbArM47mRAQNJVB1Kohr/hnpT0xrKTDHNt67+BfikpKeAZ3juvlqtfvHbXh1A0gnAH4CzKWI9BKjjrL8hl0haEziJYqaiKX7519lgOWvuncDJtr8+NAOwxqYBWznDVsssQ38Ry6jZ8GqvDLmWK1JMtF3r2WiSfgV8leKZpL1t3y3pNtvbVBvZyCT9F3CU7d9XHUuvS4+qD/TgDC8kvRiYzJIxX1ldRKNaLOkQ4DyK3slBNEwCqRtJqwAfBTay/YFylYfX2b6k6thGcRhwBPD5MkltQvFQde1I+iHFv4PVgdslXceSw+5vryq2XpUe1TjXizO8JL2fYvhvA4rx/VcD19qu5XClpEnAyRQrURi4Gjja9j0VhjUiSedTzKh8r+1tJK1M8fOdUm1k44OkN4x23fYvxiqW8SKJapzr0Rlet1IsjTPH9pRyWvJnbR9QcWjjgqTrbU+TdJPt7cuym21vV3VsI5F0N00mrtT5eUBJJ9r+eKuyaC1Df+NfL87wetL2k5KQ9ELbd0raouqgRiLp2zT/JVrXB5SfLntRQysmbErD0FRNNU4Gmgi8C3hJRbG0a3dgeFLaq0lZtJBENf714gyvgTLmi4GfSvorxdqFddV4b2cixdp/dY73OODHwIaSzqEYsjy00ohaaPKA+lclXQV8pop4RiPpQ8CHgZdLuqXh0urANdVE1dsy9NdHemWGV6NyvH8N4Me2n646nnZIWgH4WR3vqZWx7Q9cRnHvTxRDrA9VGlgLknZoOF2Boof1oToOV0paA3gx8AXg2IZLj9r+SzVR9bYkqj7Qi0/HlwuQrsuSMd9bXUTtK4cpf2R7s6pjaUbSlbZfX3UcnZB0ecPpIuAe4Mu276omovZJWoclZ6/2xL/jOkmiGudGejre9lGVBdWCpH+mGJ76I8+tkG3b21YXVXOSRPFzfayh+A/AJ+q6NqGkT1PcuzwfeHyoPH/td5ekvSm2U1kPeJBiYeg7bG9daWA9KIlqnJN0Bz32dLykBRT7D9V24dxGkm60vUPrmvVQzqAbrtYr6pfbZRwH7EJxn/Uq4IQ6/xuRdDPFCjA/s729pDcCB9meXnFoPSdb0Y9/twH/UHUQHbqP3tq35xpJdd5pdgm2N2ly1DZJlc4D/gTsR3GP7U8UPcI6e6ZMpCtIWsH25cCUimPqSZn1N/6tRe89Hb8QuELSj1gy5v8Y+S2VehPwIUn3UAylDa1NWLuhyiE9eN/yJbY/13D+fyW9o6pg2vRw+dziL4FzJD1IcX8tOpRENf4dX3UAS+He8lipPOpur6oD6ESPrup9uaQDge+X5/sDP6ownnbsAzwJHE2xUPEaQK2XLqur3KOK6DO9dN+yYSsVAavyXGKdADxWtxX1h5O0LsUqK1AsXfZglfH0qvSoxrkR9kx6BLge+KjthWMf1egaFvVsNBTzN20/OfZRjStD9y1rv6r30FYqAJJewrCFiutM0v+meND+CopE+3VJx9i+oNLAelB6VOOcpM9SrJLwPYr/sxxI8UvqLooHJnetLrrmJJ0MrA2cWxYdQDHle2XgRbbfU1VsvWzYqt5TgJ65bznCQsXX2N6tyrhGU876232oFyVpbYoZgLV7SLnukqjGuRH2Sppj+9V1XYi02QOpQ2WS5uc5lKVTrvIh4ETgY42XgBPrvH9WLy5ULOlW269sOF8BuLmxLNqTob/xb7Acghgabti/4Vpd/0pZW9JGQ0/wS9qIYvYiQE8so1RHQ9tLSFpx+FYT5SK1ddZTCxWXfizpUpYcGZhdYTw9K4lq/DuEYq+k0ygS0xzg3eUvpiOrDGwUHwWukvRbir/2NwE+LGlV4KxKI+thLRZLvbqaqNrWawsVY/sYSftRLPorYKbtH1QcVk/K0F/UUrmA7pYU/we/MxMolt14WSy1FxcqjmWTRDVOSfqY7S9J+jrN90qq3Vp/kt5k++eS3tnsuu2LxjqmiE6NMNMWnnsQvNZT6usoQ3/j1x3l1+srjaIzbwB+Duzd5JqBJKqovcYp9dEd6VFFREStpUc1To3w0Oyz6vjMjKSPjHa9xmv9RcRylEQ1fn256gCWQoZMIuJ5MvQXERG1lh7VOCdpMsV05K1Ycjvs2u4/JGki8D5ga5aM+fDKgoqIymTjxPHv28A3KPbBeSPFVg5nVxpRa2dTrEf4FuAXFOu7PVppRBFRmQz9jXOSbrA9tXHdMUm/tP26qmMbiaSbyq27b7G9raQVgUttv6nq2CJi7GXob/x7slwM8zeSjgTuB9apOKZWnim/PixpG4qV0ydVF05EVClDf+Pf0cAqwFHAVODdwHurDKgNMyW9GPg0MAu4HfhStSFFRFUy9DfOSZoG/BuwMbBiWWzb21YXVURE+5KoxjlJdwHHALcCg0Pltn9XWVAtlKtkv5diuO/Z4ek6rk8YEctf7lGNf3+yPavqIDo0m2I7kiWSa0T0p/SoxjlJuwEHAZex5LbjtV3gVdKNtneoOo6IqIckqnFO0ncp9nWaz3O9E9f54VlJ/wo8BlzCksm1Z/ZMiojuydDf+Lfd0PNTPeRp4CSKSSBDf0kZqO1qGhGx/CRRjX9zJG1l+/aqA+nAR4DNbD9UdSARUb0kqvFvF+AfJd1NMYw2tMtonaenzwf+XnUQEVEPSVTj355VB7AUFgPzJF3OkveoMj09og8lUY1zdX5eahQXl0dERGb9Re+RdKHt/aqOIyLGRtb6i16U2X8RfSSJKnpRhgEi+kgSVURE1FoSVfQiVR1ARIydJKqoHUlvKzd7HMnHxyyYiKhcElXU0YEUOxJ/SdIrhl+0/ZMKYoqIimR6etSSpBdRrPp+GMXkiW8D59p+tNLAImLMpUcVtWT7b8CFwHnAy4B9gRsl/XOlgUXEmEuPKmpH0t7A4cCmwNnAWbYflLQKcIftjSsNMCLGVJZQijp6F/AV21c2Ftr+u6Ta7qMVEctHelQREVFr6VFFbUh6lCVXnVB5PrQ1yYsqCSwiKpUeVURE1Fp6VFFLkiYA69Lwb9T2vdVFFBFVSaKK2imnoB8H/BEYLIsN1HlX4ohYTjL0F7UjaQHwKtt/rjqWiKheHviNOroPeKTqICKiHtKjitqQ9JHy5dbAFsCPgKeGrtv+jyriiohq5R5V1Mnq5dd7y2Ol8oiIPpYeVURE1Fp6VFE7kn7I87ebfwS4Hvim7SfHPqqIqEomU0QdLQQeA75VHn+jmKq+eXkeEX0kQ39RO5KutP36ZmWS5tveuqrYImLspUcVdbS2pI2GTsrXa5WnT1cTUkRUJfeooo4+Clwl6bcUC9JuAnxY0qrAWZVGFhFjLkN/UUuSXghsSZGo7swEioj+lUQVtSHpTbZ/Lumdza7bvmisY4qI6mXoL+rkDcDPgb3L86G/oob2pUqiiuhD6VFF7UiaCOwHTOK5P6Zs+4TKgoqIyqRHFXV0MfAwcCMwdG8qf1FF9Kn0qKJ2JN1me5uq44iIeshzVFFH10h6ZdVBREQ9pEcVtSHpVoohvhcAkymWUnqKcjKF7ezwG9GHkqiiNiRtPNp1278bq1gioj6SqCIiotZyjyoiImotiSoiImotiSoiImotiSoiImotiSoiImrt/wPcxIQIemSuu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stretch>
            <a:fillRect/>
          </a:stretch>
        </p:blipFill>
        <p:spPr>
          <a:xfrm>
            <a:off x="155575" y="2164976"/>
            <a:ext cx="10579660" cy="4693024"/>
          </a:xfrm>
          <a:prstGeom prst="rect">
            <a:avLst/>
          </a:prstGeom>
        </p:spPr>
      </p:pic>
    </p:spTree>
    <p:extLst>
      <p:ext uri="{BB962C8B-B14F-4D97-AF65-F5344CB8AC3E}">
        <p14:creationId xmlns:p14="http://schemas.microsoft.com/office/powerpoint/2010/main" val="281354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p>
        </p:txBody>
      </p:sp>
      <p:pic>
        <p:nvPicPr>
          <p:cNvPr id="3" name="Picture 2"/>
          <p:cNvPicPr>
            <a:picLocks noChangeAspect="1"/>
          </p:cNvPicPr>
          <p:nvPr/>
        </p:nvPicPr>
        <p:blipFill>
          <a:blip r:embed="rId2"/>
          <a:stretch>
            <a:fillRect/>
          </a:stretch>
        </p:blipFill>
        <p:spPr>
          <a:xfrm>
            <a:off x="-54169" y="1986173"/>
            <a:ext cx="3886200" cy="2495550"/>
          </a:xfrm>
          <a:prstGeom prst="rect">
            <a:avLst/>
          </a:prstGeom>
        </p:spPr>
      </p:pic>
      <p:pic>
        <p:nvPicPr>
          <p:cNvPr id="4" name="Picture 3"/>
          <p:cNvPicPr>
            <a:picLocks noChangeAspect="1"/>
          </p:cNvPicPr>
          <p:nvPr/>
        </p:nvPicPr>
        <p:blipFill>
          <a:blip r:embed="rId3"/>
          <a:stretch>
            <a:fillRect/>
          </a:stretch>
        </p:blipFill>
        <p:spPr>
          <a:xfrm>
            <a:off x="3940369" y="2040194"/>
            <a:ext cx="3886200" cy="2505075"/>
          </a:xfrm>
          <a:prstGeom prst="rect">
            <a:avLst/>
          </a:prstGeom>
        </p:spPr>
      </p:pic>
      <p:pic>
        <p:nvPicPr>
          <p:cNvPr id="5" name="Picture 4"/>
          <p:cNvPicPr>
            <a:picLocks noChangeAspect="1"/>
          </p:cNvPicPr>
          <p:nvPr/>
        </p:nvPicPr>
        <p:blipFill>
          <a:blip r:embed="rId4"/>
          <a:stretch>
            <a:fillRect/>
          </a:stretch>
        </p:blipFill>
        <p:spPr>
          <a:xfrm>
            <a:off x="7973267" y="1986173"/>
            <a:ext cx="3886200" cy="2495550"/>
          </a:xfrm>
          <a:prstGeom prst="rect">
            <a:avLst/>
          </a:prstGeom>
        </p:spPr>
      </p:pic>
      <p:pic>
        <p:nvPicPr>
          <p:cNvPr id="6" name="Picture 5"/>
          <p:cNvPicPr>
            <a:picLocks noChangeAspect="1"/>
          </p:cNvPicPr>
          <p:nvPr/>
        </p:nvPicPr>
        <p:blipFill>
          <a:blip r:embed="rId5"/>
          <a:stretch>
            <a:fillRect/>
          </a:stretch>
        </p:blipFill>
        <p:spPr>
          <a:xfrm>
            <a:off x="0" y="4434296"/>
            <a:ext cx="3886200" cy="2495550"/>
          </a:xfrm>
          <a:prstGeom prst="rect">
            <a:avLst/>
          </a:prstGeom>
        </p:spPr>
      </p:pic>
      <p:pic>
        <p:nvPicPr>
          <p:cNvPr id="7" name="Picture 6"/>
          <p:cNvPicPr>
            <a:picLocks noChangeAspect="1"/>
          </p:cNvPicPr>
          <p:nvPr/>
        </p:nvPicPr>
        <p:blipFill>
          <a:blip r:embed="rId6"/>
          <a:stretch>
            <a:fillRect/>
          </a:stretch>
        </p:blipFill>
        <p:spPr>
          <a:xfrm>
            <a:off x="7652250" y="4434296"/>
            <a:ext cx="3886200" cy="2495550"/>
          </a:xfrm>
          <a:prstGeom prst="rect">
            <a:avLst/>
          </a:prstGeom>
        </p:spPr>
      </p:pic>
    </p:spTree>
    <p:extLst>
      <p:ext uri="{BB962C8B-B14F-4D97-AF65-F5344CB8AC3E}">
        <p14:creationId xmlns:p14="http://schemas.microsoft.com/office/powerpoint/2010/main" val="236923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of comments</a:t>
            </a:r>
          </a:p>
        </p:txBody>
      </p:sp>
      <p:pic>
        <p:nvPicPr>
          <p:cNvPr id="4" name="Picture 3"/>
          <p:cNvPicPr>
            <a:picLocks noChangeAspect="1"/>
          </p:cNvPicPr>
          <p:nvPr/>
        </p:nvPicPr>
        <p:blipFill>
          <a:blip r:embed="rId2"/>
          <a:stretch>
            <a:fillRect/>
          </a:stretch>
        </p:blipFill>
        <p:spPr>
          <a:xfrm>
            <a:off x="1371601" y="3143249"/>
            <a:ext cx="9431382" cy="3518807"/>
          </a:xfrm>
          <a:prstGeom prst="rect">
            <a:avLst/>
          </a:prstGeom>
        </p:spPr>
      </p:pic>
      <p:sp>
        <p:nvSpPr>
          <p:cNvPr id="3" name="Text Placeholder 2"/>
          <p:cNvSpPr>
            <a:spLocks noGrp="1"/>
          </p:cNvSpPr>
          <p:nvPr>
            <p:ph type="body" sz="half" idx="2"/>
          </p:nvPr>
        </p:nvSpPr>
        <p:spPr>
          <a:xfrm flipH="1" flipV="1">
            <a:off x="9980613" y="6019799"/>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4916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255" y="815223"/>
            <a:ext cx="8831816" cy="1372986"/>
          </a:xfrm>
        </p:spPr>
        <p:txBody>
          <a:bodyPr/>
          <a:lstStyle/>
          <a:p>
            <a:r>
              <a:rPr lang="en-IN" dirty="0"/>
              <a:t>Hardware and Software Requirements and Tools Used</a:t>
            </a:r>
            <a:br>
              <a:rPr lang="en-IN" dirty="0"/>
            </a:br>
            <a:endParaRPr lang="en-IN" dirty="0"/>
          </a:p>
        </p:txBody>
      </p:sp>
      <p:sp>
        <p:nvSpPr>
          <p:cNvPr id="3" name="Text Placeholder 2"/>
          <p:cNvSpPr>
            <a:spLocks noGrp="1"/>
          </p:cNvSpPr>
          <p:nvPr>
            <p:ph type="body" sz="half" idx="2"/>
          </p:nvPr>
        </p:nvSpPr>
        <p:spPr>
          <a:xfrm>
            <a:off x="1154954" y="3317966"/>
            <a:ext cx="8825659" cy="2701834"/>
          </a:xfrm>
        </p:spPr>
        <p:txBody>
          <a:bodyPr>
            <a:normAutofit fontScale="92500"/>
          </a:bodyPr>
          <a:lstStyle/>
          <a:p>
            <a:r>
              <a:rPr lang="en-IN" dirty="0"/>
              <a:t>import pandas as </a:t>
            </a:r>
            <a:r>
              <a:rPr lang="en-IN" dirty="0" err="1"/>
              <a:t>pd</a:t>
            </a:r>
            <a:r>
              <a:rPr lang="en-IN" dirty="0"/>
              <a:t> </a:t>
            </a:r>
          </a:p>
          <a:p>
            <a:r>
              <a:rPr lang="en-IN" dirty="0"/>
              <a:t>import </a:t>
            </a:r>
            <a:r>
              <a:rPr lang="en-IN" dirty="0" err="1"/>
              <a:t>numpy</a:t>
            </a:r>
            <a:r>
              <a:rPr lang="en-IN" dirty="0"/>
              <a:t> as np</a:t>
            </a:r>
          </a:p>
          <a:p>
            <a:r>
              <a:rPr lang="en-IN" dirty="0"/>
              <a:t>import </a:t>
            </a:r>
            <a:r>
              <a:rPr lang="en-IN" dirty="0" err="1"/>
              <a:t>matplotlib.pyplot</a:t>
            </a:r>
            <a:r>
              <a:rPr lang="en-IN" dirty="0"/>
              <a:t> as </a:t>
            </a:r>
            <a:r>
              <a:rPr lang="en-IN" dirty="0" err="1"/>
              <a:t>plt</a:t>
            </a:r>
            <a:endParaRPr lang="en-IN" dirty="0"/>
          </a:p>
          <a:p>
            <a:r>
              <a:rPr lang="en-IN" dirty="0"/>
              <a:t>import </a:t>
            </a:r>
            <a:r>
              <a:rPr lang="en-IN" dirty="0" err="1"/>
              <a:t>seaborn</a:t>
            </a:r>
            <a:r>
              <a:rPr lang="en-IN" dirty="0"/>
              <a:t> as </a:t>
            </a:r>
            <a:r>
              <a:rPr lang="en-IN" dirty="0" err="1"/>
              <a:t>sns</a:t>
            </a:r>
            <a:endParaRPr lang="en-IN" dirty="0"/>
          </a:p>
          <a:p>
            <a:r>
              <a:rPr lang="en-IN" dirty="0"/>
              <a:t>from </a:t>
            </a:r>
            <a:r>
              <a:rPr lang="en-IN" dirty="0" err="1"/>
              <a:t>sklearn.model_selection</a:t>
            </a:r>
            <a:r>
              <a:rPr lang="en-IN" dirty="0"/>
              <a:t> import </a:t>
            </a:r>
            <a:r>
              <a:rPr lang="en-IN" dirty="0" err="1"/>
              <a:t>train_test_split,GridSearchCV,cross_val_score</a:t>
            </a:r>
            <a:endParaRPr lang="en-IN" dirty="0"/>
          </a:p>
          <a:p>
            <a:r>
              <a:rPr lang="en-IN" dirty="0"/>
              <a:t>from </a:t>
            </a:r>
            <a:r>
              <a:rPr lang="en-IN" dirty="0" err="1"/>
              <a:t>sklearn.preprocessing</a:t>
            </a:r>
            <a:r>
              <a:rPr lang="en-IN" dirty="0"/>
              <a:t> import </a:t>
            </a:r>
            <a:r>
              <a:rPr lang="en-IN" dirty="0" err="1"/>
              <a:t>StandardScaler,MinMaxScaler,power_transform</a:t>
            </a:r>
            <a:endParaRPr lang="en-IN" dirty="0"/>
          </a:p>
          <a:p>
            <a:r>
              <a:rPr lang="en-IN" dirty="0"/>
              <a:t>from </a:t>
            </a:r>
            <a:r>
              <a:rPr lang="en-IN" dirty="0" err="1"/>
              <a:t>sklearn.linear_model</a:t>
            </a:r>
            <a:r>
              <a:rPr lang="en-IN" dirty="0"/>
              <a:t> import </a:t>
            </a:r>
            <a:r>
              <a:rPr lang="en-IN" dirty="0" err="1"/>
              <a:t>LinearRegression,LogisticRegression</a:t>
            </a:r>
            <a:endParaRPr lang="en-IN" dirty="0"/>
          </a:p>
          <a:p>
            <a:endParaRPr lang="en-IN" dirty="0"/>
          </a:p>
        </p:txBody>
      </p:sp>
    </p:spTree>
    <p:extLst>
      <p:ext uri="{BB962C8B-B14F-4D97-AF65-F5344CB8AC3E}">
        <p14:creationId xmlns:p14="http://schemas.microsoft.com/office/powerpoint/2010/main" val="164956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Requirements and Tools Used</a:t>
            </a:r>
            <a:endParaRPr lang="en-IN" dirty="0"/>
          </a:p>
        </p:txBody>
      </p:sp>
      <p:sp>
        <p:nvSpPr>
          <p:cNvPr id="3" name="Text Placeholder 2"/>
          <p:cNvSpPr>
            <a:spLocks noGrp="1"/>
          </p:cNvSpPr>
          <p:nvPr>
            <p:ph type="body" idx="1"/>
          </p:nvPr>
        </p:nvSpPr>
        <p:spPr/>
        <p:txBody>
          <a:bodyPr/>
          <a:lstStyle/>
          <a:p>
            <a:endParaRPr lang="en-IN" dirty="0"/>
          </a:p>
        </p:txBody>
      </p:sp>
      <p:sp>
        <p:nvSpPr>
          <p:cNvPr id="4" name="Content Placeholder 3"/>
          <p:cNvSpPr>
            <a:spLocks noGrp="1"/>
          </p:cNvSpPr>
          <p:nvPr>
            <p:ph sz="half" idx="2"/>
          </p:nvPr>
        </p:nvSpPr>
        <p:spPr>
          <a:xfrm>
            <a:off x="1154954" y="2603500"/>
            <a:ext cx="4825158" cy="3416301"/>
          </a:xfrm>
        </p:spPr>
        <p:txBody>
          <a:bodyPr>
            <a:normAutofit fontScale="70000" lnSpcReduction="20000"/>
          </a:bodyPr>
          <a:lstStyle/>
          <a:p>
            <a:r>
              <a:rPr lang="en-IN" dirty="0"/>
              <a:t>from </a:t>
            </a:r>
            <a:r>
              <a:rPr lang="en-IN" dirty="0" err="1"/>
              <a:t>sklearn.metrics</a:t>
            </a:r>
            <a:r>
              <a:rPr lang="en-IN" dirty="0"/>
              <a:t> import r2_score, mean_squared_error,accuracy_score,roc_auc_score,roc_curve,confusion_matrix,classification_report</a:t>
            </a:r>
          </a:p>
          <a:p>
            <a:r>
              <a:rPr lang="en-IN" dirty="0"/>
              <a:t>from </a:t>
            </a:r>
            <a:r>
              <a:rPr lang="en-IN" dirty="0" err="1"/>
              <a:t>sklearn.neighbors</a:t>
            </a:r>
            <a:r>
              <a:rPr lang="en-IN" dirty="0"/>
              <a:t> import </a:t>
            </a:r>
            <a:r>
              <a:rPr lang="en-IN" dirty="0" err="1"/>
              <a:t>KNeighborsClassifier</a:t>
            </a:r>
            <a:endParaRPr lang="en-IN" dirty="0"/>
          </a:p>
          <a:p>
            <a:r>
              <a:rPr lang="en-IN" dirty="0"/>
              <a:t>from </a:t>
            </a:r>
            <a:r>
              <a:rPr lang="en-IN" dirty="0" err="1"/>
              <a:t>sklearn.ensemble</a:t>
            </a:r>
            <a:r>
              <a:rPr lang="en-IN" dirty="0"/>
              <a:t> import </a:t>
            </a:r>
            <a:r>
              <a:rPr lang="en-IN" dirty="0" err="1"/>
              <a:t>AdaBoostRegressor,GradientBoostingClassifier</a:t>
            </a:r>
            <a:endParaRPr lang="en-IN" dirty="0"/>
          </a:p>
          <a:p>
            <a:r>
              <a:rPr lang="en-IN" dirty="0"/>
              <a:t>import warnings</a:t>
            </a:r>
          </a:p>
          <a:p>
            <a:r>
              <a:rPr lang="en-IN" dirty="0" err="1"/>
              <a:t>warnings.filterwarnings</a:t>
            </a:r>
            <a:r>
              <a:rPr lang="en-IN" dirty="0"/>
              <a:t>('ignore')</a:t>
            </a:r>
          </a:p>
          <a:p>
            <a:r>
              <a:rPr lang="en-IN" dirty="0"/>
              <a:t>from </a:t>
            </a:r>
            <a:r>
              <a:rPr lang="en-IN" dirty="0" err="1"/>
              <a:t>sklearn</a:t>
            </a:r>
            <a:r>
              <a:rPr lang="en-IN" dirty="0"/>
              <a:t> import </a:t>
            </a:r>
            <a:r>
              <a:rPr lang="en-IN" dirty="0" err="1"/>
              <a:t>preprocessing</a:t>
            </a:r>
            <a:endParaRPr lang="en-IN" dirty="0"/>
          </a:p>
          <a:p>
            <a:r>
              <a:rPr lang="en-IN" dirty="0"/>
              <a:t>import </a:t>
            </a:r>
            <a:r>
              <a:rPr lang="en-IN" dirty="0" err="1"/>
              <a:t>scipy.stats</a:t>
            </a:r>
            <a:r>
              <a:rPr lang="en-IN" dirty="0"/>
              <a:t> as stats</a:t>
            </a:r>
          </a:p>
          <a:p>
            <a:r>
              <a:rPr lang="en-IN" dirty="0"/>
              <a:t>from </a:t>
            </a:r>
            <a:r>
              <a:rPr lang="en-IN" dirty="0" err="1"/>
              <a:t>scipy.stats</a:t>
            </a:r>
            <a:r>
              <a:rPr lang="en-IN" dirty="0"/>
              <a:t> import </a:t>
            </a:r>
            <a:r>
              <a:rPr lang="en-IN" dirty="0" err="1"/>
              <a:t>zscore</a:t>
            </a:r>
            <a:endParaRPr lang="en-IN" dirty="0"/>
          </a:p>
          <a:p>
            <a:r>
              <a:rPr lang="en-IN" dirty="0"/>
              <a:t>from </a:t>
            </a:r>
            <a:r>
              <a:rPr lang="en-IN" dirty="0" err="1"/>
              <a:t>sklearn.svm</a:t>
            </a:r>
            <a:r>
              <a:rPr lang="en-IN" dirty="0"/>
              <a:t> import SVC</a:t>
            </a:r>
          </a:p>
          <a:p>
            <a:r>
              <a:rPr lang="en-IN" dirty="0"/>
              <a:t>from </a:t>
            </a:r>
            <a:r>
              <a:rPr lang="en-IN" dirty="0" err="1"/>
              <a:t>sklearn.tree</a:t>
            </a:r>
            <a:r>
              <a:rPr lang="en-IN" dirty="0"/>
              <a:t> import </a:t>
            </a:r>
            <a:r>
              <a:rPr lang="en-IN" dirty="0" err="1"/>
              <a:t>DecisionTreeClassifier</a:t>
            </a:r>
            <a:endParaRPr lang="en-IN" dirty="0"/>
          </a:p>
          <a:p>
            <a:endParaRPr lang="en-IN" dirty="0"/>
          </a:p>
        </p:txBody>
      </p:sp>
      <p:sp>
        <p:nvSpPr>
          <p:cNvPr id="5" name="Text Placeholder 4"/>
          <p:cNvSpPr>
            <a:spLocks noGrp="1"/>
          </p:cNvSpPr>
          <p:nvPr>
            <p:ph type="body" sz="quarter" idx="3"/>
          </p:nvPr>
        </p:nvSpPr>
        <p:spPr/>
        <p:txBody>
          <a:bodyPr/>
          <a:lstStyle/>
          <a:p>
            <a:endParaRPr lang="en-IN"/>
          </a:p>
        </p:txBody>
      </p:sp>
      <p:sp>
        <p:nvSpPr>
          <p:cNvPr id="6" name="Content Placeholder 5"/>
          <p:cNvSpPr>
            <a:spLocks noGrp="1"/>
          </p:cNvSpPr>
          <p:nvPr>
            <p:ph sz="quarter" idx="4"/>
          </p:nvPr>
        </p:nvSpPr>
        <p:spPr>
          <a:xfrm>
            <a:off x="6208712" y="2603500"/>
            <a:ext cx="4825159" cy="3416301"/>
          </a:xfrm>
        </p:spPr>
        <p:txBody>
          <a:bodyPr>
            <a:normAutofit fontScale="62500" lnSpcReduction="20000"/>
          </a:bodyPr>
          <a:lstStyle/>
          <a:p>
            <a:r>
              <a:rPr lang="en-IN" dirty="0"/>
              <a:t>from </a:t>
            </a:r>
            <a:r>
              <a:rPr lang="en-IN" dirty="0" err="1"/>
              <a:t>sklearn.naive_bayes</a:t>
            </a:r>
            <a:r>
              <a:rPr lang="en-IN" dirty="0"/>
              <a:t> import </a:t>
            </a:r>
            <a:r>
              <a:rPr lang="en-IN" dirty="0" err="1"/>
              <a:t>MultinomialNB</a:t>
            </a:r>
            <a:endParaRPr lang="en-IN" dirty="0"/>
          </a:p>
          <a:p>
            <a:r>
              <a:rPr lang="en-IN" dirty="0"/>
              <a:t>import pickle</a:t>
            </a:r>
          </a:p>
          <a:p>
            <a:r>
              <a:rPr lang="en-IN" dirty="0"/>
              <a:t>from </a:t>
            </a:r>
            <a:r>
              <a:rPr lang="en-IN" dirty="0" err="1"/>
              <a:t>nltk.stem</a:t>
            </a:r>
            <a:r>
              <a:rPr lang="en-IN" dirty="0"/>
              <a:t> import </a:t>
            </a:r>
            <a:r>
              <a:rPr lang="en-IN" dirty="0" err="1"/>
              <a:t>WordNetLemmatizer</a:t>
            </a:r>
            <a:endParaRPr lang="en-IN" dirty="0"/>
          </a:p>
          <a:p>
            <a:r>
              <a:rPr lang="en-IN" dirty="0"/>
              <a:t>import </a:t>
            </a:r>
            <a:r>
              <a:rPr lang="en-IN" dirty="0" err="1"/>
              <a:t>nltk</a:t>
            </a:r>
            <a:endParaRPr lang="en-IN" dirty="0"/>
          </a:p>
          <a:p>
            <a:r>
              <a:rPr lang="en-IN" dirty="0"/>
              <a:t>import string</a:t>
            </a:r>
          </a:p>
          <a:p>
            <a:r>
              <a:rPr lang="en-IN" dirty="0"/>
              <a:t>from </a:t>
            </a:r>
            <a:r>
              <a:rPr lang="en-IN" dirty="0" err="1"/>
              <a:t>sklearn.linear_model</a:t>
            </a:r>
            <a:r>
              <a:rPr lang="en-IN" dirty="0"/>
              <a:t> import </a:t>
            </a:r>
            <a:r>
              <a:rPr lang="en-IN" dirty="0" err="1"/>
              <a:t>RidgeClassifier</a:t>
            </a:r>
            <a:endParaRPr lang="en-IN" dirty="0"/>
          </a:p>
          <a:p>
            <a:r>
              <a:rPr lang="en-IN" dirty="0"/>
              <a:t>from </a:t>
            </a:r>
            <a:r>
              <a:rPr lang="en-IN" dirty="0" err="1"/>
              <a:t>sklearn.tree</a:t>
            </a:r>
            <a:r>
              <a:rPr lang="en-IN" dirty="0"/>
              <a:t> import </a:t>
            </a:r>
            <a:r>
              <a:rPr lang="en-IN" dirty="0" err="1"/>
              <a:t>DecisionTreeClassifier</a:t>
            </a:r>
            <a:endParaRPr lang="en-IN" dirty="0"/>
          </a:p>
          <a:p>
            <a:r>
              <a:rPr lang="en-IN" dirty="0"/>
              <a:t>from </a:t>
            </a:r>
            <a:r>
              <a:rPr lang="en-IN" dirty="0" err="1"/>
              <a:t>sklearn.svm</a:t>
            </a:r>
            <a:r>
              <a:rPr lang="en-IN" dirty="0"/>
              <a:t> import SVC</a:t>
            </a:r>
          </a:p>
          <a:p>
            <a:r>
              <a:rPr lang="en-IN" dirty="0"/>
              <a:t>from </a:t>
            </a:r>
            <a:r>
              <a:rPr lang="en-IN" dirty="0" err="1"/>
              <a:t>sklearn.ensemble</a:t>
            </a:r>
            <a:r>
              <a:rPr lang="en-IN" dirty="0"/>
              <a:t> import </a:t>
            </a:r>
            <a:r>
              <a:rPr lang="en-IN" dirty="0" err="1"/>
              <a:t>AdaBoostClassifier</a:t>
            </a:r>
            <a:endParaRPr lang="en-IN" dirty="0"/>
          </a:p>
          <a:p>
            <a:r>
              <a:rPr lang="en-IN" dirty="0"/>
              <a:t>from </a:t>
            </a:r>
            <a:r>
              <a:rPr lang="en-IN" dirty="0" err="1"/>
              <a:t>sklearn.ensemble</a:t>
            </a:r>
            <a:r>
              <a:rPr lang="en-IN" dirty="0"/>
              <a:t> import </a:t>
            </a:r>
            <a:r>
              <a:rPr lang="en-IN" dirty="0" err="1"/>
              <a:t>GradientBoostingClassifier</a:t>
            </a:r>
            <a:endParaRPr lang="en-IN" dirty="0"/>
          </a:p>
          <a:p>
            <a:r>
              <a:rPr lang="en-IN" dirty="0"/>
              <a:t>from </a:t>
            </a:r>
            <a:r>
              <a:rPr lang="en-IN" dirty="0" err="1"/>
              <a:t>sklearn.metrics</a:t>
            </a:r>
            <a:r>
              <a:rPr lang="en-IN" dirty="0"/>
              <a:t> import </a:t>
            </a:r>
            <a:r>
              <a:rPr lang="en-IN" dirty="0" err="1"/>
              <a:t>classification_report</a:t>
            </a:r>
            <a:endParaRPr lang="en-IN" dirty="0"/>
          </a:p>
          <a:p>
            <a:r>
              <a:rPr lang="en-IN" dirty="0"/>
              <a:t>from </a:t>
            </a:r>
            <a:r>
              <a:rPr lang="en-IN" dirty="0" err="1"/>
              <a:t>sklearn.feature_extraction.text</a:t>
            </a:r>
            <a:r>
              <a:rPr lang="en-IN" dirty="0"/>
              <a:t> import </a:t>
            </a:r>
            <a:r>
              <a:rPr lang="en-IN" dirty="0" err="1"/>
              <a:t>TfidfVectorizer</a:t>
            </a:r>
            <a:endParaRPr lang="en-IN" dirty="0"/>
          </a:p>
        </p:txBody>
      </p:sp>
    </p:spTree>
    <p:extLst>
      <p:ext uri="{BB962C8B-B14F-4D97-AF65-F5344CB8AC3E}">
        <p14:creationId xmlns:p14="http://schemas.microsoft.com/office/powerpoint/2010/main" val="64926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Matrices:</a:t>
            </a:r>
            <a:endParaRPr lang="en-IN" dirty="0"/>
          </a:p>
        </p:txBody>
      </p:sp>
      <p:sp>
        <p:nvSpPr>
          <p:cNvPr id="3" name="Content Placeholder 2"/>
          <p:cNvSpPr>
            <a:spLocks noGrp="1"/>
          </p:cNvSpPr>
          <p:nvPr>
            <p:ph idx="1"/>
          </p:nvPr>
        </p:nvSpPr>
        <p:spPr/>
        <p:txBody>
          <a:bodyPr/>
          <a:lstStyle/>
          <a:p>
            <a:r>
              <a:rPr lang="en-IN" dirty="0" err="1"/>
              <a:t>RD_model</a:t>
            </a:r>
            <a:r>
              <a:rPr lang="en-IN" dirty="0"/>
              <a:t>= </a:t>
            </a:r>
            <a:r>
              <a:rPr lang="en-IN" dirty="0" err="1"/>
              <a:t>RidgeClassifier</a:t>
            </a:r>
            <a:r>
              <a:rPr lang="en-IN" dirty="0"/>
              <a:t>()</a:t>
            </a:r>
          </a:p>
          <a:p>
            <a:r>
              <a:rPr lang="en-IN" dirty="0" err="1"/>
              <a:t>DT_model</a:t>
            </a:r>
            <a:r>
              <a:rPr lang="en-IN" dirty="0"/>
              <a:t>= </a:t>
            </a:r>
            <a:r>
              <a:rPr lang="en-IN" dirty="0" err="1"/>
              <a:t>DecisionTreeClassifier</a:t>
            </a:r>
            <a:r>
              <a:rPr lang="en-IN" dirty="0"/>
              <a:t>()</a:t>
            </a:r>
          </a:p>
          <a:p>
            <a:r>
              <a:rPr lang="en-IN" dirty="0" err="1"/>
              <a:t>SV_model</a:t>
            </a:r>
            <a:r>
              <a:rPr lang="en-IN" dirty="0"/>
              <a:t>= SVC()</a:t>
            </a:r>
          </a:p>
          <a:p>
            <a:r>
              <a:rPr lang="en-IN" dirty="0" err="1"/>
              <a:t>KNR_model</a:t>
            </a:r>
            <a:r>
              <a:rPr lang="en-IN" dirty="0"/>
              <a:t>= </a:t>
            </a:r>
            <a:r>
              <a:rPr lang="en-IN" dirty="0" err="1"/>
              <a:t>KNeighborsClassifier</a:t>
            </a:r>
            <a:r>
              <a:rPr lang="en-IN" dirty="0"/>
              <a:t>()</a:t>
            </a:r>
          </a:p>
          <a:p>
            <a:r>
              <a:rPr lang="en-IN" dirty="0" err="1"/>
              <a:t>ADA_model</a:t>
            </a:r>
            <a:r>
              <a:rPr lang="en-IN" dirty="0"/>
              <a:t>=</a:t>
            </a:r>
            <a:r>
              <a:rPr lang="en-IN" dirty="0" err="1"/>
              <a:t>AdaBoostClassifier</a:t>
            </a:r>
            <a:r>
              <a:rPr lang="en-IN" dirty="0"/>
              <a:t>()</a:t>
            </a:r>
          </a:p>
          <a:p>
            <a:r>
              <a:rPr lang="en-IN" dirty="0" err="1"/>
              <a:t>GB_model</a:t>
            </a:r>
            <a:r>
              <a:rPr lang="en-IN" dirty="0"/>
              <a:t>= </a:t>
            </a:r>
            <a:r>
              <a:rPr lang="en-IN" dirty="0" err="1"/>
              <a:t>GradientBoostingClassifier</a:t>
            </a:r>
            <a:r>
              <a:rPr lang="en-IN" dirty="0"/>
              <a:t>()</a:t>
            </a:r>
          </a:p>
          <a:p>
            <a:endParaRPr lang="en-IN" dirty="0"/>
          </a:p>
        </p:txBody>
      </p:sp>
    </p:spTree>
    <p:extLst>
      <p:ext uri="{BB962C8B-B14F-4D97-AF65-F5344CB8AC3E}">
        <p14:creationId xmlns:p14="http://schemas.microsoft.com/office/powerpoint/2010/main" val="973255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TotalTime>
  <Words>275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Malignant comment classifier project</vt:lpstr>
      <vt:lpstr>INTRODUCTION</vt:lpstr>
      <vt:lpstr>checking null values</vt:lpstr>
      <vt:lpstr> checking correlation in dataset</vt:lpstr>
      <vt:lpstr>visualisation</vt:lpstr>
      <vt:lpstr>distribution of comments</vt:lpstr>
      <vt:lpstr>Hardware and Software Requirements and Tools Used </vt:lpstr>
      <vt:lpstr>Hardware and Software Requirements and Tools Used</vt:lpstr>
      <vt:lpstr>Matrices: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Anand Namdev</dc:creator>
  <cp:lastModifiedBy>Anand Namdev</cp:lastModifiedBy>
  <cp:revision>3</cp:revision>
  <dcterms:created xsi:type="dcterms:W3CDTF">2022-12-04T18:10:07Z</dcterms:created>
  <dcterms:modified xsi:type="dcterms:W3CDTF">2022-12-04T18:36:36Z</dcterms:modified>
</cp:coreProperties>
</file>