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6" r:id="rId4"/>
    <p:sldId id="265" r:id="rId5"/>
    <p:sldId id="270" r:id="rId6"/>
    <p:sldId id="264" r:id="rId7"/>
    <p:sldId id="271" r:id="rId8"/>
    <p:sldId id="274" r:id="rId9"/>
    <p:sldId id="273" r:id="rId10"/>
    <p:sldId id="275" r:id="rId11"/>
    <p:sldId id="272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915" autoAdjust="0"/>
  </p:normalViewPr>
  <p:slideViewPr>
    <p:cSldViewPr>
      <p:cViewPr varScale="1"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46F2-FF64-4193-B8B1-1988619C59F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87D9-71A9-45AF-8FBA-E4983B87C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rocery Wallpapers - Top Free Grocery Backgrounds - WallpaperAccess"/>
          <p:cNvPicPr>
            <a:picLocks noChangeAspect="1" noChangeArrowheads="1"/>
          </p:cNvPicPr>
          <p:nvPr/>
        </p:nvPicPr>
        <p:blipFill>
          <a:blip r:embed="rId2">
            <a:lum/>
          </a:blip>
          <a:srcRect l="2115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20002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itchFamily="18" charset="0"/>
                <a:cs typeface="Times New Roman" pitchFamily="18" charset="0"/>
              </a:rPr>
              <a:t>ONLINE GROCERY SHOPPING CART</a:t>
            </a:r>
            <a:endParaRPr lang="en-US" sz="32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884" y="4714884"/>
            <a:ext cx="312777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Submitted by,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A 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Sreenivasan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Abhilasha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Choudhary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Alka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Badhan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Chauhan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Anjana Jose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home.png"/>
          <p:cNvPicPr>
            <a:picLocks noChangeAspect="1"/>
          </p:cNvPicPr>
          <p:nvPr/>
        </p:nvPicPr>
        <p:blipFill>
          <a:blip r:embed="rId4"/>
          <a:srcRect l="4687" r="4687" b="5072"/>
          <a:stretch>
            <a:fillRect/>
          </a:stretch>
        </p:blipFill>
        <p:spPr>
          <a:xfrm>
            <a:off x="428596" y="1123440"/>
            <a:ext cx="8286808" cy="4377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7224" y="571480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3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full cart.png"/>
          <p:cNvPicPr>
            <a:picLocks noChangeAspect="1"/>
          </p:cNvPicPr>
          <p:nvPr/>
        </p:nvPicPr>
        <p:blipFill>
          <a:blip r:embed="rId4"/>
          <a:srcRect l="4687" r="4687" b="5072"/>
          <a:stretch>
            <a:fillRect/>
          </a:stretch>
        </p:blipFill>
        <p:spPr>
          <a:xfrm>
            <a:off x="428596" y="1123440"/>
            <a:ext cx="8286808" cy="4377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7224" y="571480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Cart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7224" y="1214422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731569"/>
            <a:ext cx="7143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Using this system we can place order without going to rack and picking the required item.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Using this the user can choose the required item from the list and add to cart.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Search options are also available for the user for the easy selection of the item from the list.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This system help the user to save time.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7" name="Rectangle 6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2786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1500174"/>
            <a:ext cx="83582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Online shopping is a form of electronic commerce.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essential part of a retailer’s online store that streamlines the online shopping experience.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 allows website visitors to select, reserve, and purchase a product or service from an e-commerce interface.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Presents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real world shopping experience.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a fundamental part of the online shopping experience.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is what facilitates everything in between the customer finding a product they like and completing their purchase.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 implementing excellent shopping cart software is crucial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your e-commerce business.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157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143108" y="1643050"/>
            <a:ext cx="457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Front-end: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HTML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CSS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Angular-8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Back-end: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Spring Boot-2.3.3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Spring Data JPA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Spring Web</a:t>
            </a:r>
          </a:p>
          <a:p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                 Java 1.8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Oracle 11g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Server: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Tomcat-8.5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117" y="1100064"/>
            <a:ext cx="22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6" name="Rectangle 5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785794"/>
            <a:ext cx="6172735" cy="5090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607" y="957188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25" name="Rectangle 2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dmi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357166"/>
            <a:ext cx="7765453" cy="5585944"/>
          </a:xfrm>
          <a:prstGeom prst="rect">
            <a:avLst/>
          </a:prstGeom>
        </p:spPr>
      </p:pic>
      <p:grpSp>
        <p:nvGrpSpPr>
          <p:cNvPr id="4" name="Group 2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25" name="Rectangle 2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0034" y="357166"/>
            <a:ext cx="7358114" cy="5040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Architecture Diagram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Cylinder 43"/>
          <p:cNvSpPr/>
          <p:nvPr/>
        </p:nvSpPr>
        <p:spPr>
          <a:xfrm>
            <a:off x="4342650" y="5231329"/>
            <a:ext cx="1229482" cy="116477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sz="1400" b="1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0186" y="4531279"/>
            <a:ext cx="1968914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Repository classes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6447" y="3217536"/>
            <a:ext cx="128588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8926" y="2643182"/>
            <a:ext cx="1532511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2646032"/>
            <a:ext cx="17641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7686" y="3074660"/>
            <a:ext cx="135732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1934" y="1000108"/>
            <a:ext cx="1252282" cy="432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9256" y="1500175"/>
            <a:ext cx="1237879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6050" y="1500174"/>
            <a:ext cx="1237879" cy="432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6272" y="861246"/>
            <a:ext cx="5336190" cy="1210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6272" y="2500306"/>
            <a:ext cx="5336190" cy="142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17" name="Arrow: Up-Down 60"/>
          <p:cNvSpPr/>
          <p:nvPr/>
        </p:nvSpPr>
        <p:spPr>
          <a:xfrm>
            <a:off x="4299614" y="2088614"/>
            <a:ext cx="272386" cy="4116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18" name="Arrow: Up-Down 61"/>
          <p:cNvSpPr/>
          <p:nvPr/>
        </p:nvSpPr>
        <p:spPr>
          <a:xfrm>
            <a:off x="5286380" y="2088614"/>
            <a:ext cx="272386" cy="4116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596" y="1142985"/>
            <a:ext cx="2003177" cy="785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596" y="2786058"/>
            <a:ext cx="200026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(Web-Server Classes)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596" y="5072074"/>
            <a:ext cx="200026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86182" y="4357694"/>
            <a:ext cx="2500330" cy="2221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5" name="Arrow: Up-Down 71"/>
          <p:cNvSpPr/>
          <p:nvPr/>
        </p:nvSpPr>
        <p:spPr>
          <a:xfrm>
            <a:off x="4857752" y="4922610"/>
            <a:ext cx="269222" cy="342647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1934" y="1500174"/>
            <a:ext cx="1281341" cy="41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FFFCE61-2B48-48C9-8208-6E30E83AB42E}"/>
              </a:ext>
            </a:extLst>
          </p:cNvPr>
          <p:cNvSpPr/>
          <p:nvPr/>
        </p:nvSpPr>
        <p:spPr>
          <a:xfrm>
            <a:off x="2786050" y="1000108"/>
            <a:ext cx="1237879" cy="432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0DBC146-9D25-4680-BE0C-8EE7AAF0AD5C}"/>
              </a:ext>
            </a:extLst>
          </p:cNvPr>
          <p:cNvSpPr/>
          <p:nvPr/>
        </p:nvSpPr>
        <p:spPr>
          <a:xfrm>
            <a:off x="5429256" y="1000108"/>
            <a:ext cx="1214446" cy="41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0DBC146-9D25-4680-BE0C-8EE7AAF0AD5C}"/>
              </a:ext>
            </a:extLst>
          </p:cNvPr>
          <p:cNvSpPr/>
          <p:nvPr/>
        </p:nvSpPr>
        <p:spPr>
          <a:xfrm>
            <a:off x="6715140" y="1214422"/>
            <a:ext cx="1285884" cy="41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0DBC146-9D25-4680-BE0C-8EE7AAF0AD5C}"/>
              </a:ext>
            </a:extLst>
          </p:cNvPr>
          <p:cNvSpPr/>
          <p:nvPr/>
        </p:nvSpPr>
        <p:spPr>
          <a:xfrm>
            <a:off x="2928926" y="3074660"/>
            <a:ext cx="135732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Entity/Model class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Up-Down 62"/>
          <p:cNvSpPr/>
          <p:nvPr/>
        </p:nvSpPr>
        <p:spPr>
          <a:xfrm>
            <a:off x="4335207" y="3939414"/>
            <a:ext cx="272386" cy="4116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20" name="Arrow: Up-Down 63"/>
          <p:cNvSpPr/>
          <p:nvPr/>
        </p:nvSpPr>
        <p:spPr>
          <a:xfrm>
            <a:off x="5300986" y="3946002"/>
            <a:ext cx="272386" cy="4116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33" name="Rectangle 32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anding page.png"/>
          <p:cNvPicPr>
            <a:picLocks noChangeAspect="1"/>
          </p:cNvPicPr>
          <p:nvPr/>
        </p:nvPicPr>
        <p:blipFill>
          <a:blip r:embed="rId4"/>
          <a:srcRect l="4687" r="5468" b="5072"/>
          <a:stretch>
            <a:fillRect/>
          </a:stretch>
        </p:blipFill>
        <p:spPr>
          <a:xfrm>
            <a:off x="428596" y="1123440"/>
            <a:ext cx="8215370" cy="4377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7224" y="571480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3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register.png"/>
          <p:cNvPicPr>
            <a:picLocks noChangeAspect="1"/>
          </p:cNvPicPr>
          <p:nvPr/>
        </p:nvPicPr>
        <p:blipFill>
          <a:blip r:embed="rId4"/>
          <a:srcRect l="4687" r="4687" b="5072"/>
          <a:stretch>
            <a:fillRect/>
          </a:stretch>
        </p:blipFill>
        <p:spPr>
          <a:xfrm>
            <a:off x="428596" y="1123440"/>
            <a:ext cx="8286808" cy="4377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7224" y="571480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Registration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00+ Grocery Store Pictures [HD] | Download Free Images on Unsplas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E15"/>
              </a:clrFrom>
              <a:clrTo>
                <a:srgbClr val="FFDE15">
                  <a:alpha val="0"/>
                </a:srgbClr>
              </a:clrTo>
            </a:clrChange>
          </a:blip>
          <a:srcRect l="20629" t="8850" r="24852" b="18141"/>
          <a:stretch>
            <a:fillRect/>
          </a:stretch>
        </p:blipFill>
        <p:spPr bwMode="auto">
          <a:xfrm>
            <a:off x="6741120" y="4714908"/>
            <a:ext cx="2402912" cy="2143116"/>
          </a:xfrm>
          <a:prstGeom prst="rect">
            <a:avLst/>
          </a:prstGeom>
          <a:noFill/>
        </p:spPr>
      </p:pic>
      <p:grpSp>
        <p:nvGrpSpPr>
          <p:cNvPr id="3" name="Group 3"/>
          <p:cNvGrpSpPr/>
          <p:nvPr/>
        </p:nvGrpSpPr>
        <p:grpSpPr>
          <a:xfrm>
            <a:off x="0" y="-24"/>
            <a:ext cx="9144000" cy="6858024"/>
            <a:chOff x="0" y="-24"/>
            <a:chExt cx="9144000" cy="6858024"/>
          </a:xfrm>
        </p:grpSpPr>
        <p:sp>
          <p:nvSpPr>
            <p:cNvPr id="5" name="Rectangle 4"/>
            <p:cNvSpPr/>
            <p:nvPr/>
          </p:nvSpPr>
          <p:spPr>
            <a:xfrm flipH="1">
              <a:off x="0" y="0"/>
              <a:ext cx="214282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24"/>
              <a:ext cx="9144000" cy="7143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viewall products.png"/>
          <p:cNvPicPr>
            <a:picLocks noChangeAspect="1"/>
          </p:cNvPicPr>
          <p:nvPr/>
        </p:nvPicPr>
        <p:blipFill>
          <a:blip r:embed="rId4"/>
          <a:srcRect l="4687" r="4687" b="5072"/>
          <a:stretch>
            <a:fillRect/>
          </a:stretch>
        </p:blipFill>
        <p:spPr>
          <a:xfrm>
            <a:off x="428596" y="1123440"/>
            <a:ext cx="8286808" cy="4377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7224" y="5714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Admin Page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223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Siju</dc:creator>
  <cp:lastModifiedBy>Siju</cp:lastModifiedBy>
  <cp:revision>59</cp:revision>
  <dcterms:created xsi:type="dcterms:W3CDTF">2022-05-09T10:17:10Z</dcterms:created>
  <dcterms:modified xsi:type="dcterms:W3CDTF">2022-05-20T10:50:12Z</dcterms:modified>
</cp:coreProperties>
</file>