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000" b="1" dirty="0">
                <a:solidFill>
                  <a:schemeClr val="tx1"/>
                </a:solidFill>
                <a:effectLst>
                  <a:outerShdw blurRad="38100" dist="19050" dir="2700000" algn="tl" rotWithShape="0">
                    <a:schemeClr val="dk1">
                      <a:alpha val="40000"/>
                    </a:schemeClr>
                  </a:outerShdw>
                </a:effectLst>
              </a:rPr>
              <a:t>SPACE INVADER GAME</a:t>
            </a:r>
            <a:endParaRPr lang="en-IN" altLang="en-US" sz="6000" b="1" dirty="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3440430" y="2987675"/>
            <a:ext cx="2778125" cy="521970"/>
          </a:xfrm>
          <a:prstGeom prst="rect">
            <a:avLst/>
          </a:prstGeom>
          <a:noFill/>
        </p:spPr>
        <p:txBody>
          <a:bodyPr wrap="square" rtlCol="0" anchor="t">
            <a:spAutoFit/>
          </a:bodyPr>
          <a:p>
            <a:r>
              <a:rPr lang="en-IN" altLang="en-US" sz="2800" b="1"/>
              <a:t>USING PYGAME</a:t>
            </a:r>
            <a:endParaRPr lang="en-IN" altLang="en-US" sz="2800" b="1"/>
          </a:p>
        </p:txBody>
      </p:sp>
      <p:pic>
        <p:nvPicPr>
          <p:cNvPr id="7" name="Content Placeholder 6"/>
          <p:cNvPicPr>
            <a:picLocks noChangeAspect="1"/>
          </p:cNvPicPr>
          <p:nvPr>
            <p:ph idx="1"/>
          </p:nvPr>
        </p:nvPicPr>
        <p:blipFill>
          <a:blip r:embed="rId1"/>
          <a:srcRect l="336" b="161"/>
          <a:stretch>
            <a:fillRect/>
          </a:stretch>
        </p:blipFill>
        <p:spPr>
          <a:xfrm>
            <a:off x="6542405" y="1900555"/>
            <a:ext cx="4337050" cy="434467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solidFill>
                  <a:schemeClr val="tx1"/>
                </a:solidFill>
                <a:effectLst>
                  <a:outerShdw blurRad="38100" dist="19050" dir="2700000" algn="tl" rotWithShape="0">
                    <a:schemeClr val="dk1">
                      <a:alpha val="40000"/>
                    </a:schemeClr>
                  </a:outerShdw>
                </a:effectLst>
              </a:rPr>
              <a:t>ABOUT</a:t>
            </a:r>
            <a:endParaRPr lang="en-IN" altLang="en-US" sz="4800"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t>Space Invaders is a two-dimensional fixed shooter game in which the player controls a ship with lasers by moving it horizontally across the bottom of the screen and firing at descending aliens.</a:t>
            </a:r>
            <a:endParaRPr lang="en-US"/>
          </a:p>
          <a:p>
            <a:pPr marL="0" indent="0">
              <a:buNone/>
            </a:pPr>
            <a:r>
              <a:rPr lang="en-IN" altLang="en-US" sz="3200" b="1"/>
              <a:t>Aim</a:t>
            </a:r>
            <a:r>
              <a:rPr lang="en-IN" altLang="en-US"/>
              <a:t>:</a:t>
            </a:r>
            <a:r>
              <a:rPr lang="en-US"/>
              <a:t> to defeat aliens that move horizontally back and forth across the screen as they advance towards the bottom of the screen. The player defeats an alien, and earns points, by shooting it with the laser cannon.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solidFill>
                  <a:schemeClr val="tx1"/>
                </a:solidFill>
                <a:effectLst>
                  <a:outerShdw blurRad="38100" dist="19050" dir="2700000" algn="tl" rotWithShape="0">
                    <a:schemeClr val="dk1">
                      <a:alpha val="40000"/>
                    </a:schemeClr>
                  </a:outerShdw>
                </a:effectLst>
              </a:rPr>
              <a:t>PYGAME</a:t>
            </a:r>
            <a:endParaRPr lang="en-IN" altLang="en-US" sz="4800"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Pygame is a set of Python modules designed for writing video games. Pygame adds functionality on top of the excellent SDL library. This allows you to create fully featured games and multimedia programs in the python language.</a:t>
            </a:r>
            <a:endParaRPr lang="en-US"/>
          </a:p>
          <a:p>
            <a:pPr marL="0" indent="0">
              <a:buNone/>
            </a:pPr>
            <a:r>
              <a:rPr lang="en-IN" altLang="en-US" sz="3200" b="1"/>
              <a:t>More:  </a:t>
            </a:r>
            <a:r>
              <a:rPr lang="en-IN" altLang="en-US"/>
              <a:t>Truly portable</a:t>
            </a:r>
            <a:endParaRPr lang="en-IN" altLang="en-US"/>
          </a:p>
          <a:p>
            <a:pPr>
              <a:buFont typeface="Arial" panose="020B0604020202020204" pitchFamily="34" charset="0"/>
              <a:buChar char="•"/>
            </a:pPr>
            <a:r>
              <a:rPr lang="en-IN" altLang="en-US"/>
              <a:t>  It's Simple </a:t>
            </a:r>
            <a:endParaRPr lang="en-IN" altLang="en-US"/>
          </a:p>
          <a:p>
            <a:pPr>
              <a:buFont typeface="Arial" panose="020B0604020202020204" pitchFamily="34" charset="0"/>
              <a:buChar char="•"/>
            </a:pPr>
            <a:r>
              <a:rPr lang="en-IN" altLang="en-US"/>
              <a:t>  It's is free </a:t>
            </a:r>
            <a:endParaRPr lang="en-IN" altLang="en-US"/>
          </a:p>
          <a:p>
            <a:pPr>
              <a:buFont typeface="Arial" panose="020B0604020202020204" pitchFamily="34" charset="0"/>
              <a:buChar char="•"/>
            </a:pPr>
            <a:r>
              <a:rPr lang="en-IN" altLang="en-US"/>
              <a:t> You control your main loop          </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rPr>
              <a:t>Basics</a:t>
            </a:r>
            <a:r>
              <a:rPr lang="en-IN" altLang="en-US" b="1"/>
              <a:t> </a:t>
            </a:r>
            <a:endParaRPr lang="en-IN" altLang="en-US" b="1"/>
          </a:p>
        </p:txBody>
      </p:sp>
      <p:sp>
        <p:nvSpPr>
          <p:cNvPr id="3" name="Content Placeholder 2"/>
          <p:cNvSpPr>
            <a:spLocks noGrp="1"/>
          </p:cNvSpPr>
          <p:nvPr>
            <p:ph idx="1"/>
          </p:nvPr>
        </p:nvSpPr>
        <p:spPr/>
        <p:txBody>
          <a:bodyPr/>
          <a:p>
            <a:r>
              <a:rPr lang="en-IN" altLang="en-US" b="1"/>
              <a:t>Initializing Pygame-</a:t>
            </a:r>
            <a:r>
              <a:rPr lang="en-IN" altLang="en-US" sz="2400"/>
              <a:t>pygame.init()</a:t>
            </a:r>
            <a:endParaRPr lang="en-IN" altLang="en-US" sz="2400"/>
          </a:p>
          <a:p>
            <a:r>
              <a:rPr lang="en-US" b="1"/>
              <a:t>surface</a:t>
            </a:r>
            <a:r>
              <a:rPr lang="en-IN" altLang="en-US"/>
              <a:t>-</a:t>
            </a:r>
            <a:r>
              <a:rPr lang="en-IN" altLang="en-US" sz="2400"/>
              <a:t>pygame.display.set_mode()</a:t>
            </a:r>
            <a:endParaRPr lang="en-IN" altLang="en-US"/>
          </a:p>
          <a:p>
            <a:r>
              <a:rPr lang="en-IN" altLang="en-US" b="1"/>
              <a:t>Loading Image</a:t>
            </a:r>
            <a:r>
              <a:rPr lang="en-US"/>
              <a:t> -</a:t>
            </a:r>
            <a:r>
              <a:rPr lang="en-US" sz="2400"/>
              <a:t>image.load()</a:t>
            </a:r>
            <a:endParaRPr lang="en-US" sz="2400"/>
          </a:p>
          <a:p>
            <a:r>
              <a:rPr lang="en-IN" altLang="en-US" sz="2400"/>
              <a:t> </a:t>
            </a:r>
            <a:r>
              <a:rPr lang="en-IN" altLang="en-US" b="1"/>
              <a:t>pixel format-</a:t>
            </a:r>
            <a:r>
              <a:rPr lang="en-IN" altLang="en-US" sz="2400"/>
              <a:t>surface = pygame.image.load('foo.png').convert()</a:t>
            </a:r>
            <a:endParaRPr lang="en-IN" altLang="en-US" sz="2400"/>
          </a:p>
          <a:p>
            <a:r>
              <a:rPr lang="en-IN" altLang="en-US" b="1"/>
              <a:t>Updating display-</a:t>
            </a:r>
            <a:r>
              <a:rPr lang="en-IN" altLang="en-US" sz="2400"/>
              <a:t>pygame.display.update()</a:t>
            </a:r>
            <a:endParaRPr lang="en-IN" altLang="en-US" sz="2400"/>
          </a:p>
          <a:p>
            <a:r>
              <a:rPr lang="en-IN" altLang="en-US" sz="2400"/>
              <a:t> </a:t>
            </a:r>
            <a:r>
              <a:rPr lang="en-IN" altLang="en-US" b="1"/>
              <a:t>Sound-</a:t>
            </a:r>
            <a:r>
              <a:rPr lang="en-IN" altLang="en-US" sz="2400"/>
              <a:t>from pygame import mixer</a:t>
            </a:r>
            <a:endParaRPr lang="en-IN" altLang="en-US" sz="2400" b="1"/>
          </a:p>
          <a:p>
            <a:pPr marL="0" indent="0">
              <a:buNone/>
            </a:pPr>
            <a:r>
              <a:rPr lang="en-IN" altLang="en-US" sz="2400" b="1"/>
              <a:t>                    </a:t>
            </a:r>
            <a:endParaRPr lang="en-IN" alt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rPr>
              <a:t>More Basics</a:t>
            </a:r>
            <a:endParaRPr lang="en-IN"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lnSpcReduction="20000"/>
          </a:bodyPr>
          <a:p>
            <a:r>
              <a:rPr lang="en-IN" altLang="en-US" b="1"/>
              <a:t>Game Loop</a:t>
            </a:r>
            <a:r>
              <a:rPr lang="en-IN" altLang="en-US"/>
              <a:t>-</a:t>
            </a:r>
            <a:endParaRPr lang="en-IN" altLang="en-US"/>
          </a:p>
          <a:p>
            <a:pPr marL="0" indent="0">
              <a:buNone/>
            </a:pPr>
            <a:r>
              <a:rPr lang="en-IN" altLang="en-US"/>
              <a:t>crashed = False</a:t>
            </a:r>
            <a:endParaRPr lang="en-IN" altLang="en-US"/>
          </a:p>
          <a:p>
            <a:pPr marL="0" indent="0">
              <a:buNone/>
            </a:pPr>
            <a:r>
              <a:rPr lang="en-IN" altLang="en-US"/>
              <a:t>while not crashed:</a:t>
            </a:r>
            <a:endParaRPr lang="en-IN" altLang="en-US"/>
          </a:p>
          <a:p>
            <a:pPr marL="0" indent="0">
              <a:buNone/>
            </a:pPr>
            <a:r>
              <a:rPr lang="en-IN" altLang="en-US"/>
              <a:t>       for event in pygame.event.get():</a:t>
            </a:r>
            <a:endParaRPr lang="en-IN" altLang="en-US"/>
          </a:p>
          <a:p>
            <a:pPr marL="0" indent="0">
              <a:buNone/>
            </a:pPr>
            <a:r>
              <a:rPr lang="en-IN" altLang="en-US"/>
              <a:t>        if event.type == pygame.QUIT:</a:t>
            </a:r>
            <a:endParaRPr lang="en-IN" altLang="en-US"/>
          </a:p>
          <a:p>
            <a:pPr marL="0" indent="0">
              <a:buNone/>
            </a:pPr>
            <a:r>
              <a:rPr lang="en-IN" altLang="en-US"/>
              <a:t>            crashed = True</a:t>
            </a:r>
            <a:endParaRPr lang="en-IN" altLang="en-US"/>
          </a:p>
          <a:p>
            <a:pPr marL="0" indent="0">
              <a:buNone/>
            </a:pPr>
            <a:r>
              <a:rPr lang="en-IN" altLang="en-US"/>
              <a:t>       print(event)</a:t>
            </a:r>
            <a:endParaRPr lang="en-IN" altLang="en-US"/>
          </a:p>
          <a:p>
            <a:pPr marL="0" indent="0">
              <a:buNone/>
            </a:pPr>
            <a:r>
              <a:rPr lang="en-IN" altLang="en-US"/>
              <a:t>       pygame.display.update()</a:t>
            </a:r>
            <a:endParaRPr lang="en-IN" altLang="en-US"/>
          </a:p>
          <a:p>
            <a:pPr marL="0" indent="0">
              <a:buNone/>
            </a:pPr>
            <a:r>
              <a:rPr lang="en-IN" altLang="en-US"/>
              <a:t>       clock.tick(60)</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rPr>
              <a:t>Space Invader Game</a:t>
            </a:r>
            <a:endParaRPr lang="en-IN"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p:txBody>
          <a:bodyPr/>
          <a:p>
            <a:pPr marL="0" indent="0">
              <a:buNone/>
            </a:pPr>
            <a:r>
              <a:rPr lang="en-IN" altLang="en-US" b="1"/>
              <a:t>Characters Involved:</a:t>
            </a:r>
            <a:endParaRPr lang="en-IN" altLang="en-US" b="1"/>
          </a:p>
          <a:p>
            <a:r>
              <a:rPr lang="en-IN" altLang="en-US"/>
              <a:t>Player</a:t>
            </a:r>
            <a:endParaRPr lang="en-IN" altLang="en-US"/>
          </a:p>
          <a:p>
            <a:r>
              <a:rPr lang="en-IN" altLang="en-US"/>
              <a:t>Enemy</a:t>
            </a:r>
            <a:endParaRPr lang="en-IN" altLang="en-US"/>
          </a:p>
          <a:p>
            <a:r>
              <a:rPr lang="en-IN" altLang="en-US"/>
              <a:t>Bullets</a:t>
            </a:r>
            <a:endParaRPr lang="en-IN" altLang="en-US"/>
          </a:p>
          <a:p>
            <a:pPr marL="0" indent="0">
              <a:buNone/>
            </a:pPr>
            <a:endParaRPr lang="en-IN" altLang="en-US" b="1"/>
          </a:p>
          <a:p>
            <a:pPr marL="0" indent="0">
              <a:buNone/>
            </a:pPr>
            <a:r>
              <a:rPr lang="en-IN" altLang="en-US" b="1"/>
              <a:t>Text display:</a:t>
            </a:r>
            <a:endParaRPr lang="en-IN" altLang="en-US" b="1"/>
          </a:p>
          <a:p>
            <a:r>
              <a:rPr lang="en-IN" altLang="en-US"/>
              <a:t>Scores</a:t>
            </a:r>
            <a:endParaRPr lang="en-IN" altLang="en-US"/>
          </a:p>
          <a:p>
            <a:r>
              <a:rPr lang="en-IN" altLang="en-US"/>
              <a:t>Game Over</a:t>
            </a:r>
            <a:endParaRPr lang="en-IN" altLang="en-US"/>
          </a:p>
        </p:txBody>
      </p:sp>
      <p:sp>
        <p:nvSpPr>
          <p:cNvPr id="5" name="Content Placeholder 4"/>
          <p:cNvSpPr>
            <a:spLocks noGrp="1"/>
          </p:cNvSpPr>
          <p:nvPr>
            <p:ph sz="half" idx="2"/>
          </p:nvPr>
        </p:nvSpPr>
        <p:spPr/>
        <p:txBody>
          <a:bodyPr/>
          <a:p>
            <a:pPr marL="0" indent="0">
              <a:buNone/>
            </a:pPr>
            <a:r>
              <a:rPr lang="en-IN" altLang="en-US" b="1"/>
              <a:t>Motion and Movements</a:t>
            </a:r>
            <a:endParaRPr lang="en-IN" altLang="en-US" b="1"/>
          </a:p>
          <a:p>
            <a:r>
              <a:rPr lang="en-IN" altLang="en-US"/>
              <a:t>Player Movement</a:t>
            </a:r>
            <a:endParaRPr lang="en-IN" altLang="en-US"/>
          </a:p>
          <a:p>
            <a:r>
              <a:rPr lang="en-IN" altLang="en-US"/>
              <a:t>Enemy Movement</a:t>
            </a:r>
            <a:endParaRPr lang="en-IN" altLang="en-US"/>
          </a:p>
          <a:p>
            <a:r>
              <a:rPr lang="en-IN" altLang="en-US"/>
              <a:t>Bullet Movement</a:t>
            </a:r>
            <a:endParaRPr lang="en-IN" altLang="en-US"/>
          </a:p>
          <a:p>
            <a:pPr marL="0" indent="0">
              <a:buNone/>
            </a:pPr>
            <a:endParaRPr lang="en-IN" altLang="en-US" b="1"/>
          </a:p>
          <a:p>
            <a:pPr marL="0" indent="0">
              <a:buNone/>
            </a:pPr>
            <a:r>
              <a:rPr lang="en-IN" altLang="en-US" b="1"/>
              <a:t>Algorithm</a:t>
            </a:r>
            <a:endParaRPr lang="en-IN" altLang="en-US" b="1"/>
          </a:p>
          <a:p>
            <a:r>
              <a:rPr lang="en-IN" altLang="en-US"/>
              <a:t>Collision Detection Algorithm</a:t>
            </a:r>
            <a:endParaRPr lang="en-IN" altLang="en-US"/>
          </a:p>
        </p:txBody>
      </p:sp>
      <p:cxnSp>
        <p:nvCxnSpPr>
          <p:cNvPr id="4" name="Straight Connector 3"/>
          <p:cNvCxnSpPr>
            <a:stCxn id="3" idx="0"/>
            <a:endCxn id="3" idx="2"/>
          </p:cNvCxnSpPr>
          <p:nvPr/>
        </p:nvCxnSpPr>
        <p:spPr>
          <a:xfrm>
            <a:off x="6096000" y="1825625"/>
            <a:ext cx="0" cy="43516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1"/>
                </a:solidFill>
                <a:effectLst>
                  <a:outerShdw blurRad="38100" dist="19050" dir="2700000" algn="tl" rotWithShape="0">
                    <a:schemeClr val="dk1">
                      <a:alpha val="40000"/>
                    </a:schemeClr>
                  </a:outerShdw>
                </a:effectLst>
              </a:rPr>
              <a:t>Collision Detection</a:t>
            </a:r>
            <a:endParaRPr lang="en-IN" altLang="en-US" b="1">
              <a:solidFill>
                <a:schemeClr val="tx1"/>
              </a:solidFill>
              <a:effectLst>
                <a:outerShdw blurRad="38100" dist="19050" dir="2700000" algn="tl" rotWithShape="0">
                  <a:schemeClr val="dk1">
                    <a:alpha val="40000"/>
                  </a:schemeClr>
                </a:outerShdw>
              </a:effectLst>
            </a:endParaRPr>
          </a:p>
        </p:txBody>
      </p:sp>
      <p:sp>
        <p:nvSpPr>
          <p:cNvPr id="4" name="Content Placeholder 3"/>
          <p:cNvSpPr>
            <a:spLocks noGrp="1"/>
          </p:cNvSpPr>
          <p:nvPr>
            <p:ph sz="half" idx="2"/>
          </p:nvPr>
        </p:nvSpPr>
        <p:spPr/>
        <p:txBody>
          <a:bodyPr/>
          <a:p>
            <a:r>
              <a:rPr lang="en-US"/>
              <a:t>The simple and straight forward concept is to match up the coordinates of the two objects and set a condition for the happening of collision.</a:t>
            </a:r>
            <a:endParaRPr lang="en-US"/>
          </a:p>
          <a:p>
            <a:endParaRPr lang="en-US"/>
          </a:p>
          <a:p>
            <a:endParaRPr lang="en-US"/>
          </a:p>
        </p:txBody>
      </p:sp>
      <p:pic>
        <p:nvPicPr>
          <p:cNvPr id="5" name="Content Placeholder 4"/>
          <p:cNvPicPr>
            <a:picLocks noChangeAspect="1"/>
          </p:cNvPicPr>
          <p:nvPr>
            <p:ph sz="half" idx="1"/>
          </p:nvPr>
        </p:nvPicPr>
        <p:blipFill>
          <a:blip r:embed="rId1"/>
          <a:stretch>
            <a:fillRect/>
          </a:stretch>
        </p:blipFill>
        <p:spPr>
          <a:xfrm rot="16200000">
            <a:off x="1687195" y="2697480"/>
            <a:ext cx="3698240" cy="2814955"/>
          </a:xfrm>
          <a:prstGeom prst="rect">
            <a:avLst/>
          </a:prstGeom>
        </p:spPr>
      </p:pic>
      <p:pic>
        <p:nvPicPr>
          <p:cNvPr id="6" name="Picture 5"/>
          <p:cNvPicPr>
            <a:picLocks noChangeAspect="1"/>
          </p:cNvPicPr>
          <p:nvPr/>
        </p:nvPicPr>
        <p:blipFill>
          <a:blip r:embed="rId2"/>
          <a:stretch>
            <a:fillRect/>
          </a:stretch>
        </p:blipFill>
        <p:spPr>
          <a:xfrm>
            <a:off x="5892800" y="4133215"/>
            <a:ext cx="5741035" cy="808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35" y="0"/>
            <a:ext cx="12190730" cy="6858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26365" y="635"/>
            <a:ext cx="12318365"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1583</Words>
  <Application>WPS Presentation</Application>
  <PresentationFormat>Widescreen</PresentationFormat>
  <Paragraphs>64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SPACE INVADER GAME</vt:lpstr>
      <vt:lpstr>ABOUT</vt:lpstr>
      <vt:lpstr>PYGAME</vt:lpstr>
      <vt:lpstr>Basics </vt:lpstr>
      <vt:lpstr>More Basics</vt:lpstr>
      <vt:lpstr>Space Invader Game</vt:lpstr>
      <vt:lpstr>Collision Detection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INVADER GAME</dc:title>
  <dc:creator/>
  <cp:lastModifiedBy>abhilasha</cp:lastModifiedBy>
  <cp:revision>3</cp:revision>
  <dcterms:created xsi:type="dcterms:W3CDTF">2020-11-01T16:42:00Z</dcterms:created>
  <dcterms:modified xsi:type="dcterms:W3CDTF">2020-11-17T17:57:39Z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