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dashboard_1678072009583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A0DACB-89E7-4108-AF1B-AABBE90750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5CEC4D-FEB7-41C0-AC83-C6EEB78F5C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3/9/2023 6:10:05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CF00A240-0F03-461B-8C90-E1E92617C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8"/>
            <a:ext cx="12191999" cy="67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2023-03-09T06:10:06Z</dcterms:created>
  <dcterms:modified xsi:type="dcterms:W3CDTF">2023-03-09T06:10:06Z</dcterms:modified>
</cp:coreProperties>
</file>