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57" r:id="rId10"/>
    <p:sldId id="270" r:id="rId11"/>
    <p:sldId id="271" r:id="rId12"/>
    <p:sldId id="258" r:id="rId13"/>
    <p:sldId id="259" r:id="rId14"/>
    <p:sldId id="272" r:id="rId15"/>
    <p:sldId id="265" r:id="rId16"/>
    <p:sldId id="273" r:id="rId17"/>
    <p:sldId id="260" r:id="rId18"/>
    <p:sldId id="26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1DCF-1B78-415E-B9E1-6DBA718E34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F82FD-1EFC-4115-A932-620A57B3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California average crime rate: 2597</a:t>
            </a:r>
          </a:p>
          <a:p>
            <a:r>
              <a:rPr lang="en-US" dirty="0"/>
              <a:t>Colorado average crime rate: 2949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82FD-1EFC-4115-A932-620A57B3D9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4: UCLA, University of Denver, University of San Diego, University of Southern California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82FD-1EFC-4115-A932-620A57B3D9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tuition cost used average cost</a:t>
            </a:r>
          </a:p>
          <a:p>
            <a:r>
              <a:rPr lang="en-US" dirty="0"/>
              <a:t>Prior working and military experience- top 25%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82FD-1EFC-4115-A932-620A57B3D9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Private indicates non-profit and for-profit</a:t>
            </a:r>
          </a:p>
          <a:p>
            <a:r>
              <a:rPr lang="en-US" dirty="0"/>
              <a:t>Retention rates considered for part time and full time, and 4 years or less than 4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82FD-1EFC-4115-A932-620A57B3D9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1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6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9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407BD1-DD8D-4092-99F7-ACBE3B0E929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16A57F-8DCF-4393-AFE8-122926E93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859564"/>
            <a:ext cx="8574622" cy="2616199"/>
          </a:xfrm>
        </p:spPr>
        <p:txBody>
          <a:bodyPr/>
          <a:lstStyle/>
          <a:p>
            <a:r>
              <a:rPr lang="en-US" dirty="0"/>
              <a:t>A Data Based Approach to Choosing a College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475763"/>
            <a:ext cx="6987645" cy="2861734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DSBA 6100 Midterm Project</a:t>
            </a:r>
          </a:p>
          <a:p>
            <a:endParaRPr lang="en-US" sz="1800" dirty="0"/>
          </a:p>
          <a:p>
            <a:r>
              <a:rPr lang="en-US" sz="2200" dirty="0"/>
              <a:t>Patrick Brehm</a:t>
            </a:r>
          </a:p>
          <a:p>
            <a:r>
              <a:rPr lang="en-US" sz="2200" dirty="0"/>
              <a:t>Sneha </a:t>
            </a:r>
            <a:r>
              <a:rPr lang="en-US" sz="2200" dirty="0" err="1"/>
              <a:t>Dingre</a:t>
            </a:r>
            <a:endParaRPr lang="en-US" sz="2200" dirty="0"/>
          </a:p>
          <a:p>
            <a:r>
              <a:rPr lang="en-US" sz="2200" dirty="0"/>
              <a:t>Vineeth </a:t>
            </a:r>
            <a:r>
              <a:rPr lang="en-US" sz="2200" dirty="0" err="1"/>
              <a:t>Adithya</a:t>
            </a:r>
            <a:r>
              <a:rPr lang="en-US" sz="2200" dirty="0"/>
              <a:t> </a:t>
            </a:r>
            <a:r>
              <a:rPr lang="en-US" sz="2200" dirty="0" err="1"/>
              <a:t>Dodla</a:t>
            </a:r>
            <a:endParaRPr lang="en-US" sz="2200" dirty="0"/>
          </a:p>
          <a:p>
            <a:r>
              <a:rPr lang="en-US" sz="2200" dirty="0"/>
              <a:t>Abhilash </a:t>
            </a:r>
            <a:r>
              <a:rPr lang="en-US" sz="2200" dirty="0" err="1"/>
              <a:t>Gandham</a:t>
            </a:r>
            <a:endParaRPr lang="en-US" sz="2200" dirty="0"/>
          </a:p>
          <a:p>
            <a:r>
              <a:rPr lang="en-US" sz="2200" dirty="0"/>
              <a:t>Shravani Reddy </a:t>
            </a:r>
            <a:r>
              <a:rPr lang="en-US" sz="2200" dirty="0" err="1"/>
              <a:t>Kariveda</a:t>
            </a:r>
            <a:endParaRPr lang="en-US" sz="2200" dirty="0"/>
          </a:p>
          <a:p>
            <a:r>
              <a:rPr lang="en-US" sz="2200" dirty="0" err="1"/>
              <a:t>Yicheng</a:t>
            </a:r>
            <a:r>
              <a:rPr lang="en-US" sz="2200" dirty="0"/>
              <a:t> Li</a:t>
            </a:r>
          </a:p>
          <a:p>
            <a:r>
              <a:rPr lang="en-US" sz="2200" dirty="0"/>
              <a:t>Nicholas Morris</a:t>
            </a:r>
          </a:p>
        </p:txBody>
      </p:sp>
    </p:spTree>
    <p:extLst>
      <p:ext uri="{BB962C8B-B14F-4D97-AF65-F5344CB8AC3E}">
        <p14:creationId xmlns:p14="http://schemas.microsoft.com/office/powerpoint/2010/main" val="184172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7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7" y="590843"/>
            <a:ext cx="12197487" cy="58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7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safest 50% of cities based on Total Crime (Violent + Property)</a:t>
            </a:r>
          </a:p>
          <a:p>
            <a:r>
              <a:rPr lang="en-US" dirty="0"/>
              <a:t>Present options to live in a large city, a medium city, or a large city’s suburb</a:t>
            </a:r>
          </a:p>
          <a:p>
            <a:r>
              <a:rPr lang="en-US" dirty="0"/>
              <a:t>Filter to include top 25% of Kauffman Metro rankings for Entrepreneurship</a:t>
            </a:r>
          </a:p>
          <a:p>
            <a:r>
              <a:rPr lang="en-US" dirty="0"/>
              <a:t>Give Maria degree-level options for MIS, IT &amp; Computer Science</a:t>
            </a:r>
          </a:p>
          <a:p>
            <a:r>
              <a:rPr lang="en-US" dirty="0"/>
              <a:t>Discard programs offered on auxiliary campuses</a:t>
            </a:r>
          </a:p>
          <a:p>
            <a:r>
              <a:rPr lang="en-US" dirty="0"/>
              <a:t>Eliminate non-accredited schools</a:t>
            </a:r>
          </a:p>
        </p:txBody>
      </p:sp>
    </p:spTree>
    <p:extLst>
      <p:ext uri="{BB962C8B-B14F-4D97-AF65-F5344CB8AC3E}">
        <p14:creationId xmlns:p14="http://schemas.microsoft.com/office/powerpoint/2010/main" val="124169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Maria’s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Affordable tuition</a:t>
            </a:r>
          </a:p>
          <a:p>
            <a:r>
              <a:rPr lang="en-US" sz="3200" dirty="0"/>
              <a:t>Career potential</a:t>
            </a:r>
          </a:p>
          <a:p>
            <a:r>
              <a:rPr lang="en-US" sz="3200" dirty="0"/>
              <a:t>Public school</a:t>
            </a:r>
          </a:p>
          <a:p>
            <a:r>
              <a:rPr lang="en-US" sz="3200" dirty="0"/>
              <a:t>Academic support</a:t>
            </a:r>
          </a:p>
        </p:txBody>
      </p:sp>
    </p:spTree>
    <p:extLst>
      <p:ext uri="{BB962C8B-B14F-4D97-AF65-F5344CB8AC3E}">
        <p14:creationId xmlns:p14="http://schemas.microsoft.com/office/powerpoint/2010/main" val="279836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8" y="0"/>
            <a:ext cx="11587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0"/>
            <a:ext cx="11060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6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lh6.googleusercontent.com/1MMH1n29Swv8VLF8sqvZ63jyZrH_i4IgUYLfPTqOp5UK5TzLY_FPlOSnr7yUJ4TwcVsklvUXD-f6DeK41vitw2zEFPvYcgGL_4dy72LMSAUuZYdFCCNAT5fKKNLFCtrE1rn-VjIg0chtvbYcn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71" y="0"/>
            <a:ext cx="8869240" cy="686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6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 Score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Affordable Tuition</a:t>
            </a:r>
          </a:p>
          <a:p>
            <a:pPr lvl="1"/>
            <a:r>
              <a:rPr lang="en-US" sz="3200" dirty="0"/>
              <a:t>3 points for top (cheapest) 10%, 2 for top 25%, 1 for top 50%</a:t>
            </a:r>
            <a:endParaRPr lang="en-US" sz="3200" dirty="0"/>
          </a:p>
          <a:p>
            <a:r>
              <a:rPr lang="en-US" sz="3200" dirty="0"/>
              <a:t>Earnings potential 10 years after graduation</a:t>
            </a:r>
          </a:p>
          <a:p>
            <a:pPr lvl="1"/>
            <a:r>
              <a:rPr lang="en-US" sz="3200" dirty="0"/>
              <a:t>3 points for top 10%, 2 for top 25%, 1 for top 50%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3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 Score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sz="3200" dirty="0"/>
              <a:t>Public or Private</a:t>
            </a:r>
          </a:p>
          <a:p>
            <a:pPr lvl="1"/>
            <a:r>
              <a:rPr lang="en-US" sz="3200" dirty="0"/>
              <a:t>1 point for Public schools, 0 for Private</a:t>
            </a:r>
            <a:endParaRPr lang="en-US" sz="3200" dirty="0"/>
          </a:p>
          <a:p>
            <a:r>
              <a:rPr lang="en-US" sz="3200" dirty="0"/>
              <a:t>Retention rates</a:t>
            </a:r>
          </a:p>
          <a:p>
            <a:pPr lvl="1"/>
            <a:r>
              <a:rPr lang="en-US" sz="3200" dirty="0"/>
              <a:t>3 points for top 10%, 2 for top 25%, 1 for top 50%</a:t>
            </a:r>
          </a:p>
        </p:txBody>
      </p:sp>
    </p:spTree>
    <p:extLst>
      <p:ext uri="{BB962C8B-B14F-4D97-AF65-F5344CB8AC3E}">
        <p14:creationId xmlns:p14="http://schemas.microsoft.com/office/powerpoint/2010/main" val="394499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962" y="2681066"/>
            <a:ext cx="10018713" cy="3124201"/>
          </a:xfrm>
        </p:spPr>
        <p:txBody>
          <a:bodyPr/>
          <a:lstStyle/>
          <a:p>
            <a:r>
              <a:rPr lang="en-US" dirty="0"/>
              <a:t>UCLA had a perfect score based on our rankings</a:t>
            </a:r>
          </a:p>
          <a:p>
            <a:pPr lvl="1"/>
            <a:r>
              <a:rPr lang="en-US" dirty="0"/>
              <a:t>Best opportunity to succeed professionally and academically</a:t>
            </a:r>
          </a:p>
          <a:p>
            <a:pPr lvl="1"/>
            <a:r>
              <a:rPr lang="en-US" dirty="0"/>
              <a:t>Safe and fun lifestyle</a:t>
            </a:r>
          </a:p>
          <a:p>
            <a:r>
              <a:rPr lang="en-US" dirty="0"/>
              <a:t>We also wanted to give Maria other options</a:t>
            </a:r>
          </a:p>
          <a:p>
            <a:pPr lvl="1"/>
            <a:r>
              <a:rPr lang="en-US" dirty="0"/>
              <a:t>Major, Degree and Location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170" name="Picture 2" descr="Image result for ucl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81" y="585639"/>
            <a:ext cx="5280674" cy="209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43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Objective: Find the Perfect Fit for Maria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Determine a school or a group of schools that fit her requirements and preferences</a:t>
            </a:r>
          </a:p>
          <a:p>
            <a:r>
              <a:rPr lang="en-US" sz="3200" dirty="0"/>
              <a:t>Our approach: get a final dataset based on her requirements, then rank that dataset based on her preferences</a:t>
            </a:r>
          </a:p>
        </p:txBody>
      </p:sp>
    </p:spTree>
    <p:extLst>
      <p:ext uri="{BB962C8B-B14F-4D97-AF65-F5344CB8AC3E}">
        <p14:creationId xmlns:p14="http://schemas.microsoft.com/office/powerpoint/2010/main" val="206318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Our Decision: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School: </a:t>
            </a:r>
            <a:r>
              <a:rPr lang="en-US" sz="3200" b="1" dirty="0"/>
              <a:t>University of California- Los Angeles</a:t>
            </a:r>
          </a:p>
          <a:p>
            <a:r>
              <a:rPr lang="en-US" sz="3200" dirty="0"/>
              <a:t>Degree: </a:t>
            </a:r>
            <a:r>
              <a:rPr lang="en-US" sz="3200" b="1" dirty="0"/>
              <a:t>Bachelor’s in Computer Science or MIS</a:t>
            </a:r>
          </a:p>
          <a:p>
            <a:r>
              <a:rPr lang="en-US" sz="3200" dirty="0"/>
              <a:t>UCLA had a max score of 10</a:t>
            </a:r>
          </a:p>
          <a:p>
            <a:r>
              <a:rPr lang="en-US" sz="3200" dirty="0"/>
              <a:t>Give Maria the option of 17 schools with a score greater than 5</a:t>
            </a:r>
          </a:p>
        </p:txBody>
      </p:sp>
    </p:spTree>
    <p:extLst>
      <p:ext uri="{BB962C8B-B14F-4D97-AF65-F5344CB8AC3E}">
        <p14:creationId xmlns:p14="http://schemas.microsoft.com/office/powerpoint/2010/main" val="320847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44" y="0"/>
            <a:ext cx="9383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FiWhfAKy8M1VoUWYBFfTeyAKPt9WdM4_r2nG5c17DlZ8yUrYGIpH25C6QEu-m5XJPzoRX43qntcL-i92BSKmkD9ucq41TxGvsgtNH6u64NdTpo1TzMatGtgaSArhT_BaHWUEoacMi6OxNXkT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59" y="0"/>
            <a:ext cx="7285892" cy="686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10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6_Uz7rZXxQnj1_FIu7V_gFHySh8gTN-SFvuybr6arHLz4fJfWMb53wxaQJCFSUHO8_UtycI5ye4F3lKnMwP2rauBCAjInNW5oKgJCpnrN6LKHZomNIJUYOwF1usmkgKTn8FXuBJ6gtnb16ek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1" y="0"/>
            <a:ext cx="7455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0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aRSccWsl6JLG2OmB4ycrXSbKd2br2TkVZ1t__PQXgNCyIalyAFHvIEIXl36KLnFwKobcgykCw2uCE3cqbUHD6BUHdNeQQsezMSadLbGPcg_DT--T1EG3Eoi7grvnOiTnOXhBb9Sd_TXC1RIv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2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2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6.googleusercontent.com/ZvWksAyi0h7g7zJdakCDTtv_i9HmdXk-1yZ5c2zqjDr_w8D-q4lrYSJr2IBfARiYfCSnYdpIyXDJz1o07XuPoZOmT4AvWoJcmKIiWvVmQz6v55DFooQvRPLGHQjQOFcwZmn_ghcDAl6gvFytz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993" y="1"/>
            <a:ext cx="5862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86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Maria’s School &amp; Location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Safety</a:t>
            </a:r>
          </a:p>
          <a:p>
            <a:r>
              <a:rPr lang="en-US" sz="3200" dirty="0"/>
              <a:t>Urban Lifestyle</a:t>
            </a:r>
          </a:p>
          <a:p>
            <a:r>
              <a:rPr lang="en-US" sz="3200" dirty="0"/>
              <a:t>Opportunity</a:t>
            </a:r>
          </a:p>
          <a:p>
            <a:r>
              <a:rPr lang="en-US" sz="3200" dirty="0"/>
              <a:t>Preferred Program</a:t>
            </a:r>
          </a:p>
          <a:p>
            <a:r>
              <a:rPr lang="en-US" sz="3200" dirty="0"/>
              <a:t>Main Campus</a:t>
            </a:r>
          </a:p>
          <a:p>
            <a:r>
              <a:rPr lang="en-US" sz="3200" dirty="0"/>
              <a:t>Respected among academic community</a:t>
            </a:r>
          </a:p>
        </p:txBody>
      </p:sp>
    </p:spTree>
    <p:extLst>
      <p:ext uri="{BB962C8B-B14F-4D97-AF65-F5344CB8AC3E}">
        <p14:creationId xmlns:p14="http://schemas.microsoft.com/office/powerpoint/2010/main" val="307568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</TotalTime>
  <Words>390</Words>
  <Application>Microsoft Office PowerPoint</Application>
  <PresentationFormat>Widescreen</PresentationFormat>
  <Paragraphs>63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A Data Based Approach to Choosing a College</vt:lpstr>
      <vt:lpstr>Objective: Find the Perfect Fit for Maria</vt:lpstr>
      <vt:lpstr>Our Decision: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Maria’s School &amp; Location Requirements</vt:lpstr>
      <vt:lpstr>PowerPoint Presentation</vt:lpstr>
      <vt:lpstr>PowerPoint Presentation</vt:lpstr>
      <vt:lpstr>Our Approach</vt:lpstr>
      <vt:lpstr>Maria’s Preferences</vt:lpstr>
      <vt:lpstr>PowerPoint Presentation</vt:lpstr>
      <vt:lpstr>PowerPoint Presentation</vt:lpstr>
      <vt:lpstr>PowerPoint Presentation</vt:lpstr>
      <vt:lpstr>Our Approach: Score Based</vt:lpstr>
      <vt:lpstr>Our Approach: Score Based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a School and Program for Maria</dc:title>
  <dc:creator>Brehm, Patrick</dc:creator>
  <cp:lastModifiedBy>Brehm, Patrick</cp:lastModifiedBy>
  <cp:revision>15</cp:revision>
  <dcterms:created xsi:type="dcterms:W3CDTF">2017-03-22T00:51:15Z</dcterms:created>
  <dcterms:modified xsi:type="dcterms:W3CDTF">2017-03-22T03:30:45Z</dcterms:modified>
</cp:coreProperties>
</file>