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2" r:id="rId3"/>
    <p:sldId id="257" r:id="rId4"/>
    <p:sldId id="259" r:id="rId5"/>
    <p:sldId id="258" r:id="rId6"/>
    <p:sldId id="260" r:id="rId7"/>
    <p:sldId id="262" r:id="rId8"/>
    <p:sldId id="263" r:id="rId9"/>
    <p:sldId id="281" r:id="rId10"/>
    <p:sldId id="265" r:id="rId11"/>
    <p:sldId id="261" r:id="rId12"/>
    <p:sldId id="266" r:id="rId13"/>
    <p:sldId id="267" r:id="rId14"/>
    <p:sldId id="283" r:id="rId15"/>
    <p:sldId id="269" r:id="rId16"/>
    <p:sldId id="276" r:id="rId17"/>
    <p:sldId id="270" r:id="rId18"/>
    <p:sldId id="271" r:id="rId19"/>
    <p:sldId id="274" r:id="rId20"/>
    <p:sldId id="277" r:id="rId21"/>
    <p:sldId id="275" r:id="rId22"/>
    <p:sldId id="268" r:id="rId23"/>
    <p:sldId id="28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-23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5F8496-2F2A-466F-B015-B7704D0FD44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B67B69-88A3-492B-B06A-D6D4CA97AF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 Analytics</a:t>
          </a:r>
        </a:p>
      </dgm:t>
    </dgm:pt>
    <dgm:pt modelId="{79E41CFE-3ECE-4CAE-ADEB-B2401F2A0787}" type="parTrans" cxnId="{237CAC8B-9C0A-4BE5-A9AD-7A971D8D7BA2}">
      <dgm:prSet/>
      <dgm:spPr/>
      <dgm:t>
        <a:bodyPr/>
        <a:lstStyle/>
        <a:p>
          <a:endParaRPr lang="en-US"/>
        </a:p>
      </dgm:t>
    </dgm:pt>
    <dgm:pt modelId="{6B114B64-DF7F-4DC9-8A4F-AF9ACB1C6959}" type="sibTrans" cxnId="{237CAC8B-9C0A-4BE5-A9AD-7A971D8D7BA2}">
      <dgm:prSet/>
      <dgm:spPr/>
      <dgm:t>
        <a:bodyPr/>
        <a:lstStyle/>
        <a:p>
          <a:endParaRPr lang="en-US"/>
        </a:p>
      </dgm:t>
    </dgm:pt>
    <dgm:pt modelId="{C8A9BAAD-1970-4528-9951-ED8074B7D2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 Intelligence</a:t>
          </a:r>
        </a:p>
      </dgm:t>
    </dgm:pt>
    <dgm:pt modelId="{26FDD6C1-B680-42BD-87B9-E40422C419FD}" type="parTrans" cxnId="{B35DA4EC-F8E2-4682-8F75-A5DF341ACA99}">
      <dgm:prSet/>
      <dgm:spPr/>
      <dgm:t>
        <a:bodyPr/>
        <a:lstStyle/>
        <a:p>
          <a:endParaRPr lang="en-US"/>
        </a:p>
      </dgm:t>
    </dgm:pt>
    <dgm:pt modelId="{E68784C1-A74B-454A-8B73-D1E3536E2617}" type="sibTrans" cxnId="{B35DA4EC-F8E2-4682-8F75-A5DF341ACA99}">
      <dgm:prSet/>
      <dgm:spPr/>
      <dgm:t>
        <a:bodyPr/>
        <a:lstStyle/>
        <a:p>
          <a:endParaRPr lang="en-US"/>
        </a:p>
      </dgm:t>
    </dgm:pt>
    <dgm:pt modelId="{CEB1BA52-31D3-4840-A00D-0FC0D8226A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Analytics</a:t>
          </a:r>
        </a:p>
      </dgm:t>
    </dgm:pt>
    <dgm:pt modelId="{F8CAB6D7-781F-45BF-B39E-2DA032D29ED7}" type="parTrans" cxnId="{A5ADC879-BE3B-42A4-9C57-7230D02C690C}">
      <dgm:prSet/>
      <dgm:spPr/>
      <dgm:t>
        <a:bodyPr/>
        <a:lstStyle/>
        <a:p>
          <a:endParaRPr lang="en-US"/>
        </a:p>
      </dgm:t>
    </dgm:pt>
    <dgm:pt modelId="{61BF476D-1346-49B9-B040-9AC4370416D8}" type="sibTrans" cxnId="{A5ADC879-BE3B-42A4-9C57-7230D02C690C}">
      <dgm:prSet/>
      <dgm:spPr/>
      <dgm:t>
        <a:bodyPr/>
        <a:lstStyle/>
        <a:p>
          <a:endParaRPr lang="en-US"/>
        </a:p>
      </dgm:t>
    </dgm:pt>
    <dgm:pt modelId="{1B933D54-F66F-411E-AB08-B61F8A6E85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Science </a:t>
          </a:r>
        </a:p>
      </dgm:t>
    </dgm:pt>
    <dgm:pt modelId="{E2F8E0DD-BAD9-488E-8AEE-C1AEA4D53DEC}" type="parTrans" cxnId="{B5EBF2ED-7A3A-4ACA-BEE3-B6D34F244504}">
      <dgm:prSet/>
      <dgm:spPr/>
      <dgm:t>
        <a:bodyPr/>
        <a:lstStyle/>
        <a:p>
          <a:endParaRPr lang="en-US"/>
        </a:p>
      </dgm:t>
    </dgm:pt>
    <dgm:pt modelId="{5482D787-CE79-41C2-8813-44E818190F46}" type="sibTrans" cxnId="{B5EBF2ED-7A3A-4ACA-BEE3-B6D34F244504}">
      <dgm:prSet/>
      <dgm:spPr/>
      <dgm:t>
        <a:bodyPr/>
        <a:lstStyle/>
        <a:p>
          <a:endParaRPr lang="en-US"/>
        </a:p>
      </dgm:t>
    </dgm:pt>
    <dgm:pt modelId="{AC034BC7-FDDE-4748-ADFE-A6BA97FCC9A9}" type="pres">
      <dgm:prSet presAssocID="{B15F8496-2F2A-466F-B015-B7704D0FD445}" presName="root" presStyleCnt="0">
        <dgm:presLayoutVars>
          <dgm:dir/>
          <dgm:resizeHandles val="exact"/>
        </dgm:presLayoutVars>
      </dgm:prSet>
      <dgm:spPr/>
    </dgm:pt>
    <dgm:pt modelId="{7346B89C-F8D7-40E3-8DEA-E38C2CF75A13}" type="pres">
      <dgm:prSet presAssocID="{3FB67B69-88A3-492B-B06A-D6D4CA97AFE6}" presName="compNode" presStyleCnt="0"/>
      <dgm:spPr/>
    </dgm:pt>
    <dgm:pt modelId="{6D588D4A-CF21-4EB0-9481-07B2F5F5829A}" type="pres">
      <dgm:prSet presAssocID="{3FB67B69-88A3-492B-B06A-D6D4CA97AFE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504EAB5-A129-4995-ABB0-0A829D17A405}" type="pres">
      <dgm:prSet presAssocID="{3FB67B69-88A3-492B-B06A-D6D4CA97AFE6}" presName="spaceRect" presStyleCnt="0"/>
      <dgm:spPr/>
    </dgm:pt>
    <dgm:pt modelId="{D933F73D-579C-4FF6-996B-61810D51A7FF}" type="pres">
      <dgm:prSet presAssocID="{3FB67B69-88A3-492B-B06A-D6D4CA97AFE6}" presName="textRect" presStyleLbl="revTx" presStyleIdx="0" presStyleCnt="4">
        <dgm:presLayoutVars>
          <dgm:chMax val="1"/>
          <dgm:chPref val="1"/>
        </dgm:presLayoutVars>
      </dgm:prSet>
      <dgm:spPr/>
    </dgm:pt>
    <dgm:pt modelId="{F2148078-CF40-4CFF-ACCB-3098C7F00FF4}" type="pres">
      <dgm:prSet presAssocID="{6B114B64-DF7F-4DC9-8A4F-AF9ACB1C6959}" presName="sibTrans" presStyleCnt="0"/>
      <dgm:spPr/>
    </dgm:pt>
    <dgm:pt modelId="{5830692A-D194-4243-B817-A07DB812A977}" type="pres">
      <dgm:prSet presAssocID="{C8A9BAAD-1970-4528-9951-ED8074B7D268}" presName="compNode" presStyleCnt="0"/>
      <dgm:spPr/>
    </dgm:pt>
    <dgm:pt modelId="{92089820-4326-4DE0-BB60-02C89BE31718}" type="pres">
      <dgm:prSet presAssocID="{C8A9BAAD-1970-4528-9951-ED8074B7D2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31C664A-A92F-4313-9377-701CBBAEAC8F}" type="pres">
      <dgm:prSet presAssocID="{C8A9BAAD-1970-4528-9951-ED8074B7D268}" presName="spaceRect" presStyleCnt="0"/>
      <dgm:spPr/>
    </dgm:pt>
    <dgm:pt modelId="{405B49B4-7748-4A85-9A24-0B725F7A5E33}" type="pres">
      <dgm:prSet presAssocID="{C8A9BAAD-1970-4528-9951-ED8074B7D268}" presName="textRect" presStyleLbl="revTx" presStyleIdx="1" presStyleCnt="4">
        <dgm:presLayoutVars>
          <dgm:chMax val="1"/>
          <dgm:chPref val="1"/>
        </dgm:presLayoutVars>
      </dgm:prSet>
      <dgm:spPr/>
    </dgm:pt>
    <dgm:pt modelId="{74ADB966-42E6-4DFA-A177-3068EE39052C}" type="pres">
      <dgm:prSet presAssocID="{E68784C1-A74B-454A-8B73-D1E3536E2617}" presName="sibTrans" presStyleCnt="0"/>
      <dgm:spPr/>
    </dgm:pt>
    <dgm:pt modelId="{5A7A147A-3154-4FFC-81E6-8082F66D3EFB}" type="pres">
      <dgm:prSet presAssocID="{CEB1BA52-31D3-4840-A00D-0FC0D8226A38}" presName="compNode" presStyleCnt="0"/>
      <dgm:spPr/>
    </dgm:pt>
    <dgm:pt modelId="{B11E07D8-498D-4296-9254-DD1396CF58DE}" type="pres">
      <dgm:prSet presAssocID="{CEB1BA52-31D3-4840-A00D-0FC0D8226A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D8C5315-93B3-4D9F-8F3E-8B8C03C73D23}" type="pres">
      <dgm:prSet presAssocID="{CEB1BA52-31D3-4840-A00D-0FC0D8226A38}" presName="spaceRect" presStyleCnt="0"/>
      <dgm:spPr/>
    </dgm:pt>
    <dgm:pt modelId="{79C446F1-4EBD-4673-AC18-A76C1BA549BE}" type="pres">
      <dgm:prSet presAssocID="{CEB1BA52-31D3-4840-A00D-0FC0D8226A38}" presName="textRect" presStyleLbl="revTx" presStyleIdx="2" presStyleCnt="4">
        <dgm:presLayoutVars>
          <dgm:chMax val="1"/>
          <dgm:chPref val="1"/>
        </dgm:presLayoutVars>
      </dgm:prSet>
      <dgm:spPr/>
    </dgm:pt>
    <dgm:pt modelId="{519CAA8A-95D2-4C83-B699-DEDD84A2BE34}" type="pres">
      <dgm:prSet presAssocID="{61BF476D-1346-49B9-B040-9AC4370416D8}" presName="sibTrans" presStyleCnt="0"/>
      <dgm:spPr/>
    </dgm:pt>
    <dgm:pt modelId="{E4138A1D-B9ED-4989-80E2-0F9D8760A9F6}" type="pres">
      <dgm:prSet presAssocID="{1B933D54-F66F-411E-AB08-B61F8A6E85FD}" presName="compNode" presStyleCnt="0"/>
      <dgm:spPr/>
    </dgm:pt>
    <dgm:pt modelId="{F161CDEF-A715-4542-824C-220DA676C21F}" type="pres">
      <dgm:prSet presAssocID="{1B933D54-F66F-411E-AB08-B61F8A6E85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F8202CD6-4190-43BD-9815-0E0C9C9B3EAD}" type="pres">
      <dgm:prSet presAssocID="{1B933D54-F66F-411E-AB08-B61F8A6E85FD}" presName="spaceRect" presStyleCnt="0"/>
      <dgm:spPr/>
    </dgm:pt>
    <dgm:pt modelId="{7FD0B7B8-E41D-4FBD-BEB3-1FA985F1C324}" type="pres">
      <dgm:prSet presAssocID="{1B933D54-F66F-411E-AB08-B61F8A6E85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C6DD911-CACB-474C-BF94-2AEA719B11B9}" type="presOf" srcId="{B15F8496-2F2A-466F-B015-B7704D0FD445}" destId="{AC034BC7-FDDE-4748-ADFE-A6BA97FCC9A9}" srcOrd="0" destOrd="0" presId="urn:microsoft.com/office/officeart/2018/2/layout/IconLabelList"/>
    <dgm:cxn modelId="{BD162F61-D5E7-477F-B4E6-39D10E0BA0BA}" type="presOf" srcId="{CEB1BA52-31D3-4840-A00D-0FC0D8226A38}" destId="{79C446F1-4EBD-4673-AC18-A76C1BA549BE}" srcOrd="0" destOrd="0" presId="urn:microsoft.com/office/officeart/2018/2/layout/IconLabelList"/>
    <dgm:cxn modelId="{A5ADC879-BE3B-42A4-9C57-7230D02C690C}" srcId="{B15F8496-2F2A-466F-B015-B7704D0FD445}" destId="{CEB1BA52-31D3-4840-A00D-0FC0D8226A38}" srcOrd="2" destOrd="0" parTransId="{F8CAB6D7-781F-45BF-B39E-2DA032D29ED7}" sibTransId="{61BF476D-1346-49B9-B040-9AC4370416D8}"/>
    <dgm:cxn modelId="{237CAC8B-9C0A-4BE5-A9AD-7A971D8D7BA2}" srcId="{B15F8496-2F2A-466F-B015-B7704D0FD445}" destId="{3FB67B69-88A3-492B-B06A-D6D4CA97AFE6}" srcOrd="0" destOrd="0" parTransId="{79E41CFE-3ECE-4CAE-ADEB-B2401F2A0787}" sibTransId="{6B114B64-DF7F-4DC9-8A4F-AF9ACB1C6959}"/>
    <dgm:cxn modelId="{94A3D795-3E74-41A5-871E-9F8DE5BA01BF}" type="presOf" srcId="{3FB67B69-88A3-492B-B06A-D6D4CA97AFE6}" destId="{D933F73D-579C-4FF6-996B-61810D51A7FF}" srcOrd="0" destOrd="0" presId="urn:microsoft.com/office/officeart/2018/2/layout/IconLabelList"/>
    <dgm:cxn modelId="{A6D57FC2-4D29-4678-8BAF-210B62012541}" type="presOf" srcId="{C8A9BAAD-1970-4528-9951-ED8074B7D268}" destId="{405B49B4-7748-4A85-9A24-0B725F7A5E33}" srcOrd="0" destOrd="0" presId="urn:microsoft.com/office/officeart/2018/2/layout/IconLabelList"/>
    <dgm:cxn modelId="{B35DA4EC-F8E2-4682-8F75-A5DF341ACA99}" srcId="{B15F8496-2F2A-466F-B015-B7704D0FD445}" destId="{C8A9BAAD-1970-4528-9951-ED8074B7D268}" srcOrd="1" destOrd="0" parTransId="{26FDD6C1-B680-42BD-87B9-E40422C419FD}" sibTransId="{E68784C1-A74B-454A-8B73-D1E3536E2617}"/>
    <dgm:cxn modelId="{B5EBF2ED-7A3A-4ACA-BEE3-B6D34F244504}" srcId="{B15F8496-2F2A-466F-B015-B7704D0FD445}" destId="{1B933D54-F66F-411E-AB08-B61F8A6E85FD}" srcOrd="3" destOrd="0" parTransId="{E2F8E0DD-BAD9-488E-8AEE-C1AEA4D53DEC}" sibTransId="{5482D787-CE79-41C2-8813-44E818190F46}"/>
    <dgm:cxn modelId="{391847F3-23F8-483A-B147-6616D2F0573C}" type="presOf" srcId="{1B933D54-F66F-411E-AB08-B61F8A6E85FD}" destId="{7FD0B7B8-E41D-4FBD-BEB3-1FA985F1C324}" srcOrd="0" destOrd="0" presId="urn:microsoft.com/office/officeart/2018/2/layout/IconLabelList"/>
    <dgm:cxn modelId="{12D821FD-504F-4B80-95A3-B4C95CCAED7F}" type="presParOf" srcId="{AC034BC7-FDDE-4748-ADFE-A6BA97FCC9A9}" destId="{7346B89C-F8D7-40E3-8DEA-E38C2CF75A13}" srcOrd="0" destOrd="0" presId="urn:microsoft.com/office/officeart/2018/2/layout/IconLabelList"/>
    <dgm:cxn modelId="{AFD08457-BE91-43F7-ACFB-C605BADDFE1B}" type="presParOf" srcId="{7346B89C-F8D7-40E3-8DEA-E38C2CF75A13}" destId="{6D588D4A-CF21-4EB0-9481-07B2F5F5829A}" srcOrd="0" destOrd="0" presId="urn:microsoft.com/office/officeart/2018/2/layout/IconLabelList"/>
    <dgm:cxn modelId="{FAD269A1-220F-4C41-AD94-0C28BED55F97}" type="presParOf" srcId="{7346B89C-F8D7-40E3-8DEA-E38C2CF75A13}" destId="{1504EAB5-A129-4995-ABB0-0A829D17A405}" srcOrd="1" destOrd="0" presId="urn:microsoft.com/office/officeart/2018/2/layout/IconLabelList"/>
    <dgm:cxn modelId="{6C17950C-FF0D-45BE-9088-9D990AC9AC29}" type="presParOf" srcId="{7346B89C-F8D7-40E3-8DEA-E38C2CF75A13}" destId="{D933F73D-579C-4FF6-996B-61810D51A7FF}" srcOrd="2" destOrd="0" presId="urn:microsoft.com/office/officeart/2018/2/layout/IconLabelList"/>
    <dgm:cxn modelId="{FB09EE57-1609-46D1-9CE6-EDCBC59E0C84}" type="presParOf" srcId="{AC034BC7-FDDE-4748-ADFE-A6BA97FCC9A9}" destId="{F2148078-CF40-4CFF-ACCB-3098C7F00FF4}" srcOrd="1" destOrd="0" presId="urn:microsoft.com/office/officeart/2018/2/layout/IconLabelList"/>
    <dgm:cxn modelId="{3E58BA4E-C676-4F8F-B173-B7D8A0B8C5D1}" type="presParOf" srcId="{AC034BC7-FDDE-4748-ADFE-A6BA97FCC9A9}" destId="{5830692A-D194-4243-B817-A07DB812A977}" srcOrd="2" destOrd="0" presId="urn:microsoft.com/office/officeart/2018/2/layout/IconLabelList"/>
    <dgm:cxn modelId="{43E6F0B0-FC79-4232-B422-2CCBB4F91F5F}" type="presParOf" srcId="{5830692A-D194-4243-B817-A07DB812A977}" destId="{92089820-4326-4DE0-BB60-02C89BE31718}" srcOrd="0" destOrd="0" presId="urn:microsoft.com/office/officeart/2018/2/layout/IconLabelList"/>
    <dgm:cxn modelId="{BED5148B-A9F3-4E78-9FFE-C94B65374FC5}" type="presParOf" srcId="{5830692A-D194-4243-B817-A07DB812A977}" destId="{C31C664A-A92F-4313-9377-701CBBAEAC8F}" srcOrd="1" destOrd="0" presId="urn:microsoft.com/office/officeart/2018/2/layout/IconLabelList"/>
    <dgm:cxn modelId="{41EB4932-442A-4D4B-8980-95ECD49304BA}" type="presParOf" srcId="{5830692A-D194-4243-B817-A07DB812A977}" destId="{405B49B4-7748-4A85-9A24-0B725F7A5E33}" srcOrd="2" destOrd="0" presId="urn:microsoft.com/office/officeart/2018/2/layout/IconLabelList"/>
    <dgm:cxn modelId="{6FC6FC7D-E6B2-4324-9C4D-C1B672C66499}" type="presParOf" srcId="{AC034BC7-FDDE-4748-ADFE-A6BA97FCC9A9}" destId="{74ADB966-42E6-4DFA-A177-3068EE39052C}" srcOrd="3" destOrd="0" presId="urn:microsoft.com/office/officeart/2018/2/layout/IconLabelList"/>
    <dgm:cxn modelId="{19425341-B776-4719-9027-AC156C4B77AC}" type="presParOf" srcId="{AC034BC7-FDDE-4748-ADFE-A6BA97FCC9A9}" destId="{5A7A147A-3154-4FFC-81E6-8082F66D3EFB}" srcOrd="4" destOrd="0" presId="urn:microsoft.com/office/officeart/2018/2/layout/IconLabelList"/>
    <dgm:cxn modelId="{FCE531DC-E9EA-4E6E-94E3-DEE69EAB26C3}" type="presParOf" srcId="{5A7A147A-3154-4FFC-81E6-8082F66D3EFB}" destId="{B11E07D8-498D-4296-9254-DD1396CF58DE}" srcOrd="0" destOrd="0" presId="urn:microsoft.com/office/officeart/2018/2/layout/IconLabelList"/>
    <dgm:cxn modelId="{4759F2CB-2F14-43E1-8D99-A163F9EAB013}" type="presParOf" srcId="{5A7A147A-3154-4FFC-81E6-8082F66D3EFB}" destId="{2D8C5315-93B3-4D9F-8F3E-8B8C03C73D23}" srcOrd="1" destOrd="0" presId="urn:microsoft.com/office/officeart/2018/2/layout/IconLabelList"/>
    <dgm:cxn modelId="{E1F85A26-F5CF-4C70-97D5-DA4CEA935938}" type="presParOf" srcId="{5A7A147A-3154-4FFC-81E6-8082F66D3EFB}" destId="{79C446F1-4EBD-4673-AC18-A76C1BA549BE}" srcOrd="2" destOrd="0" presId="urn:microsoft.com/office/officeart/2018/2/layout/IconLabelList"/>
    <dgm:cxn modelId="{7CD5265B-547E-4F17-BE56-35374414ADB2}" type="presParOf" srcId="{AC034BC7-FDDE-4748-ADFE-A6BA97FCC9A9}" destId="{519CAA8A-95D2-4C83-B699-DEDD84A2BE34}" srcOrd="5" destOrd="0" presId="urn:microsoft.com/office/officeart/2018/2/layout/IconLabelList"/>
    <dgm:cxn modelId="{D04D2F12-55F6-437B-819E-6EC3C64E2ECA}" type="presParOf" srcId="{AC034BC7-FDDE-4748-ADFE-A6BA97FCC9A9}" destId="{E4138A1D-B9ED-4989-80E2-0F9D8760A9F6}" srcOrd="6" destOrd="0" presId="urn:microsoft.com/office/officeart/2018/2/layout/IconLabelList"/>
    <dgm:cxn modelId="{A18A01B4-53F9-4304-9518-307CB4B5FF5B}" type="presParOf" srcId="{E4138A1D-B9ED-4989-80E2-0F9D8760A9F6}" destId="{F161CDEF-A715-4542-824C-220DA676C21F}" srcOrd="0" destOrd="0" presId="urn:microsoft.com/office/officeart/2018/2/layout/IconLabelList"/>
    <dgm:cxn modelId="{07F3555E-EA83-4323-8EB3-1D1E5FD20505}" type="presParOf" srcId="{E4138A1D-B9ED-4989-80E2-0F9D8760A9F6}" destId="{F8202CD6-4190-43BD-9815-0E0C9C9B3EAD}" srcOrd="1" destOrd="0" presId="urn:microsoft.com/office/officeart/2018/2/layout/IconLabelList"/>
    <dgm:cxn modelId="{39DAA5D3-CACC-439A-8014-E17D09C55F9F}" type="presParOf" srcId="{E4138A1D-B9ED-4989-80E2-0F9D8760A9F6}" destId="{7FD0B7B8-E41D-4FBD-BEB3-1FA985F1C3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B78FF7-907E-489C-ADA5-BAA2E4DA3D44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8A575D3-F414-4F36-A83E-199E1A079E01}">
      <dgm:prSet/>
      <dgm:spPr/>
      <dgm:t>
        <a:bodyPr/>
        <a:lstStyle/>
        <a:p>
          <a:r>
            <a:rPr lang="en-US" dirty="0"/>
            <a:t>Increased digital footprint</a:t>
          </a:r>
        </a:p>
      </dgm:t>
    </dgm:pt>
    <dgm:pt modelId="{42B9B454-E469-47A2-92DD-11E9A10EB5CD}" type="parTrans" cxnId="{908C8FF7-EC4B-4827-917F-EC72EB32CBAB}">
      <dgm:prSet/>
      <dgm:spPr/>
      <dgm:t>
        <a:bodyPr/>
        <a:lstStyle/>
        <a:p>
          <a:endParaRPr lang="en-US"/>
        </a:p>
      </dgm:t>
    </dgm:pt>
    <dgm:pt modelId="{1174FABF-A3CE-4FE2-9EE5-77BE423BA3B2}" type="sibTrans" cxnId="{908C8FF7-EC4B-4827-917F-EC72EB32CBAB}">
      <dgm:prSet/>
      <dgm:spPr/>
      <dgm:t>
        <a:bodyPr/>
        <a:lstStyle/>
        <a:p>
          <a:endParaRPr lang="en-US"/>
        </a:p>
      </dgm:t>
    </dgm:pt>
    <dgm:pt modelId="{804C242B-CBD9-412E-9DB3-7C77C29DB70A}">
      <dgm:prSet/>
      <dgm:spPr/>
      <dgm:t>
        <a:bodyPr/>
        <a:lstStyle/>
        <a:p>
          <a:r>
            <a:rPr lang="en-US" dirty="0"/>
            <a:t>Ease of access to information</a:t>
          </a:r>
        </a:p>
      </dgm:t>
    </dgm:pt>
    <dgm:pt modelId="{D4984139-DD33-4219-82CA-5DCC18D82F7F}" type="parTrans" cxnId="{FC7668C3-BB8A-421B-9A89-401491F097AE}">
      <dgm:prSet/>
      <dgm:spPr/>
      <dgm:t>
        <a:bodyPr/>
        <a:lstStyle/>
        <a:p>
          <a:endParaRPr lang="en-US"/>
        </a:p>
      </dgm:t>
    </dgm:pt>
    <dgm:pt modelId="{C399C642-D013-4920-9CE6-0493D21F0AB4}" type="sibTrans" cxnId="{FC7668C3-BB8A-421B-9A89-401491F097AE}">
      <dgm:prSet/>
      <dgm:spPr/>
      <dgm:t>
        <a:bodyPr/>
        <a:lstStyle/>
        <a:p>
          <a:endParaRPr lang="en-US"/>
        </a:p>
      </dgm:t>
    </dgm:pt>
    <dgm:pt modelId="{74740360-EE04-424C-B112-664DBBD1144C}">
      <dgm:prSet/>
      <dgm:spPr/>
      <dgm:t>
        <a:bodyPr/>
        <a:lstStyle/>
        <a:p>
          <a:r>
            <a:rPr lang="en-US"/>
            <a:t>Social Media revolution</a:t>
          </a:r>
        </a:p>
      </dgm:t>
    </dgm:pt>
    <dgm:pt modelId="{663116C3-B681-400B-A562-D45247130115}" type="parTrans" cxnId="{AF9C5E31-2701-4111-9E29-D7C6975142A8}">
      <dgm:prSet/>
      <dgm:spPr/>
      <dgm:t>
        <a:bodyPr/>
        <a:lstStyle/>
        <a:p>
          <a:endParaRPr lang="en-US"/>
        </a:p>
      </dgm:t>
    </dgm:pt>
    <dgm:pt modelId="{9AACCA71-CF54-4CC5-9AA8-360A80A61B90}" type="sibTrans" cxnId="{AF9C5E31-2701-4111-9E29-D7C6975142A8}">
      <dgm:prSet/>
      <dgm:spPr/>
      <dgm:t>
        <a:bodyPr/>
        <a:lstStyle/>
        <a:p>
          <a:endParaRPr lang="en-US"/>
        </a:p>
      </dgm:t>
    </dgm:pt>
    <dgm:pt modelId="{498D5DFA-0260-4129-AE65-B4E20A42B015}">
      <dgm:prSet/>
      <dgm:spPr/>
      <dgm:t>
        <a:bodyPr/>
        <a:lstStyle/>
        <a:p>
          <a:r>
            <a:rPr lang="en-US" dirty="0"/>
            <a:t>Technological Advancements</a:t>
          </a:r>
        </a:p>
      </dgm:t>
    </dgm:pt>
    <dgm:pt modelId="{FED99C96-57F5-4915-869E-09ECCE029E1C}" type="parTrans" cxnId="{23200D28-4A16-4769-B0C1-98822A6487D8}">
      <dgm:prSet/>
      <dgm:spPr/>
      <dgm:t>
        <a:bodyPr/>
        <a:lstStyle/>
        <a:p>
          <a:endParaRPr lang="en-US"/>
        </a:p>
      </dgm:t>
    </dgm:pt>
    <dgm:pt modelId="{8F72B260-08FB-447B-A9AC-748CAB0194AC}" type="sibTrans" cxnId="{23200D28-4A16-4769-B0C1-98822A6487D8}">
      <dgm:prSet/>
      <dgm:spPr/>
      <dgm:t>
        <a:bodyPr/>
        <a:lstStyle/>
        <a:p>
          <a:endParaRPr lang="en-US"/>
        </a:p>
      </dgm:t>
    </dgm:pt>
    <dgm:pt modelId="{37FD820D-71BB-4C05-9361-B8DD571E82EE}" type="pres">
      <dgm:prSet presAssocID="{C6B78FF7-907E-489C-ADA5-BAA2E4DA3D44}" presName="matrix" presStyleCnt="0">
        <dgm:presLayoutVars>
          <dgm:chMax val="1"/>
          <dgm:dir/>
          <dgm:resizeHandles val="exact"/>
        </dgm:presLayoutVars>
      </dgm:prSet>
      <dgm:spPr/>
    </dgm:pt>
    <dgm:pt modelId="{3293EF3F-1394-41D5-B54A-6B979691E1BB}" type="pres">
      <dgm:prSet presAssocID="{C6B78FF7-907E-489C-ADA5-BAA2E4DA3D44}" presName="diamond" presStyleLbl="bgShp" presStyleIdx="0" presStyleCnt="1"/>
      <dgm:spPr/>
    </dgm:pt>
    <dgm:pt modelId="{A354A745-DCFA-4165-B641-C090081A943A}" type="pres">
      <dgm:prSet presAssocID="{C6B78FF7-907E-489C-ADA5-BAA2E4DA3D4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05502B2-E4C5-4546-BA9A-6AD5F40171C6}" type="pres">
      <dgm:prSet presAssocID="{C6B78FF7-907E-489C-ADA5-BAA2E4DA3D4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5797025-AA49-4821-AD8D-739844E4841F}" type="pres">
      <dgm:prSet presAssocID="{C6B78FF7-907E-489C-ADA5-BAA2E4DA3D4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05DD4D6-E658-4F6D-9CAA-63FA3268B596}" type="pres">
      <dgm:prSet presAssocID="{C6B78FF7-907E-489C-ADA5-BAA2E4DA3D4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3200D28-4A16-4769-B0C1-98822A6487D8}" srcId="{C6B78FF7-907E-489C-ADA5-BAA2E4DA3D44}" destId="{498D5DFA-0260-4129-AE65-B4E20A42B015}" srcOrd="3" destOrd="0" parTransId="{FED99C96-57F5-4915-869E-09ECCE029E1C}" sibTransId="{8F72B260-08FB-447B-A9AC-748CAB0194AC}"/>
    <dgm:cxn modelId="{AF9C5E31-2701-4111-9E29-D7C6975142A8}" srcId="{C6B78FF7-907E-489C-ADA5-BAA2E4DA3D44}" destId="{74740360-EE04-424C-B112-664DBBD1144C}" srcOrd="2" destOrd="0" parTransId="{663116C3-B681-400B-A562-D45247130115}" sibTransId="{9AACCA71-CF54-4CC5-9AA8-360A80A61B90}"/>
    <dgm:cxn modelId="{545F9E33-556A-446C-8076-F7A2158DCC0E}" type="presOf" srcId="{C6B78FF7-907E-489C-ADA5-BAA2E4DA3D44}" destId="{37FD820D-71BB-4C05-9361-B8DD571E82EE}" srcOrd="0" destOrd="0" presId="urn:microsoft.com/office/officeart/2005/8/layout/matrix3"/>
    <dgm:cxn modelId="{58D4DE8C-0641-4490-902C-6CBDC350ED4A}" type="presOf" srcId="{498D5DFA-0260-4129-AE65-B4E20A42B015}" destId="{905DD4D6-E658-4F6D-9CAA-63FA3268B596}" srcOrd="0" destOrd="0" presId="urn:microsoft.com/office/officeart/2005/8/layout/matrix3"/>
    <dgm:cxn modelId="{9F540BA3-F9BB-4F5B-A571-6C10DE39B52B}" type="presOf" srcId="{804C242B-CBD9-412E-9DB3-7C77C29DB70A}" destId="{D05502B2-E4C5-4546-BA9A-6AD5F40171C6}" srcOrd="0" destOrd="0" presId="urn:microsoft.com/office/officeart/2005/8/layout/matrix3"/>
    <dgm:cxn modelId="{B5029FAE-A1AB-4EB5-BBFB-1167A5C9653B}" type="presOf" srcId="{78A575D3-F414-4F36-A83E-199E1A079E01}" destId="{A354A745-DCFA-4165-B641-C090081A943A}" srcOrd="0" destOrd="0" presId="urn:microsoft.com/office/officeart/2005/8/layout/matrix3"/>
    <dgm:cxn modelId="{FC7668C3-BB8A-421B-9A89-401491F097AE}" srcId="{C6B78FF7-907E-489C-ADA5-BAA2E4DA3D44}" destId="{804C242B-CBD9-412E-9DB3-7C77C29DB70A}" srcOrd="1" destOrd="0" parTransId="{D4984139-DD33-4219-82CA-5DCC18D82F7F}" sibTransId="{C399C642-D013-4920-9CE6-0493D21F0AB4}"/>
    <dgm:cxn modelId="{908C8FF7-EC4B-4827-917F-EC72EB32CBAB}" srcId="{C6B78FF7-907E-489C-ADA5-BAA2E4DA3D44}" destId="{78A575D3-F414-4F36-A83E-199E1A079E01}" srcOrd="0" destOrd="0" parTransId="{42B9B454-E469-47A2-92DD-11E9A10EB5CD}" sibTransId="{1174FABF-A3CE-4FE2-9EE5-77BE423BA3B2}"/>
    <dgm:cxn modelId="{C4B31FFD-B4F6-4BDC-B2F4-B39CE91C355F}" type="presOf" srcId="{74740360-EE04-424C-B112-664DBBD1144C}" destId="{85797025-AA49-4821-AD8D-739844E4841F}" srcOrd="0" destOrd="0" presId="urn:microsoft.com/office/officeart/2005/8/layout/matrix3"/>
    <dgm:cxn modelId="{C6B04454-52B3-45D5-B861-FC5F272B8B1A}" type="presParOf" srcId="{37FD820D-71BB-4C05-9361-B8DD571E82EE}" destId="{3293EF3F-1394-41D5-B54A-6B979691E1BB}" srcOrd="0" destOrd="0" presId="urn:microsoft.com/office/officeart/2005/8/layout/matrix3"/>
    <dgm:cxn modelId="{0C3DACE5-3033-41F7-8A05-2A113E0D59CB}" type="presParOf" srcId="{37FD820D-71BB-4C05-9361-B8DD571E82EE}" destId="{A354A745-DCFA-4165-B641-C090081A943A}" srcOrd="1" destOrd="0" presId="urn:microsoft.com/office/officeart/2005/8/layout/matrix3"/>
    <dgm:cxn modelId="{095DBD8F-3502-4A90-9848-C937F8AC356F}" type="presParOf" srcId="{37FD820D-71BB-4C05-9361-B8DD571E82EE}" destId="{D05502B2-E4C5-4546-BA9A-6AD5F40171C6}" srcOrd="2" destOrd="0" presId="urn:microsoft.com/office/officeart/2005/8/layout/matrix3"/>
    <dgm:cxn modelId="{63408453-BAA8-4FB4-B6C0-DF53524941D8}" type="presParOf" srcId="{37FD820D-71BB-4C05-9361-B8DD571E82EE}" destId="{85797025-AA49-4821-AD8D-739844E4841F}" srcOrd="3" destOrd="0" presId="urn:microsoft.com/office/officeart/2005/8/layout/matrix3"/>
    <dgm:cxn modelId="{38A89436-F802-4EC4-8D39-3109C8DA5482}" type="presParOf" srcId="{37FD820D-71BB-4C05-9361-B8DD571E82EE}" destId="{905DD4D6-E658-4F6D-9CAA-63FA3268B59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181817-F411-42F2-A874-7CB5FB4F502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7BB390A-6D80-4E06-99D2-C9C6C995EAF5}">
      <dgm:prSet/>
      <dgm:spPr/>
      <dgm:t>
        <a:bodyPr/>
        <a:lstStyle/>
        <a:p>
          <a:r>
            <a:rPr lang="en-US" dirty="0"/>
            <a:t>Descriptive Analytics</a:t>
          </a:r>
        </a:p>
      </dgm:t>
    </dgm:pt>
    <dgm:pt modelId="{8AFF17E4-9642-4A99-B00F-92EEA119AA29}" type="parTrans" cxnId="{EB76A2F9-B53C-4C13-B981-8982F5F226F7}">
      <dgm:prSet/>
      <dgm:spPr/>
      <dgm:t>
        <a:bodyPr/>
        <a:lstStyle/>
        <a:p>
          <a:endParaRPr lang="en-US"/>
        </a:p>
      </dgm:t>
    </dgm:pt>
    <dgm:pt modelId="{21193074-689F-4F70-88F4-E3994DC56A0C}" type="sibTrans" cxnId="{EB76A2F9-B53C-4C13-B981-8982F5F226F7}">
      <dgm:prSet/>
      <dgm:spPr/>
      <dgm:t>
        <a:bodyPr/>
        <a:lstStyle/>
        <a:p>
          <a:endParaRPr lang="en-US"/>
        </a:p>
      </dgm:t>
    </dgm:pt>
    <dgm:pt modelId="{4BB6CB6C-46EA-4E48-8456-DA7028FDEC07}">
      <dgm:prSet/>
      <dgm:spPr/>
      <dgm:t>
        <a:bodyPr/>
        <a:lstStyle/>
        <a:p>
          <a:r>
            <a:rPr lang="en-US" dirty="0"/>
            <a:t>Predictive Analytics</a:t>
          </a:r>
        </a:p>
      </dgm:t>
    </dgm:pt>
    <dgm:pt modelId="{FDEFE924-1008-49DD-90E0-5658BB7331C8}" type="parTrans" cxnId="{E837404A-9273-47EB-BCF7-C1347D15BEC5}">
      <dgm:prSet/>
      <dgm:spPr/>
      <dgm:t>
        <a:bodyPr/>
        <a:lstStyle/>
        <a:p>
          <a:endParaRPr lang="en-US"/>
        </a:p>
      </dgm:t>
    </dgm:pt>
    <dgm:pt modelId="{4018F887-DF7C-4480-895D-5CD0C403B776}" type="sibTrans" cxnId="{E837404A-9273-47EB-BCF7-C1347D15BEC5}">
      <dgm:prSet/>
      <dgm:spPr/>
      <dgm:t>
        <a:bodyPr/>
        <a:lstStyle/>
        <a:p>
          <a:endParaRPr lang="en-US"/>
        </a:p>
      </dgm:t>
    </dgm:pt>
    <dgm:pt modelId="{E73869FB-CBCA-40B1-B97C-295A2D2A95D8}">
      <dgm:prSet/>
      <dgm:spPr/>
      <dgm:t>
        <a:bodyPr/>
        <a:lstStyle/>
        <a:p>
          <a:r>
            <a:rPr lang="en-US" dirty="0"/>
            <a:t>Prescriptive Analytics</a:t>
          </a:r>
        </a:p>
      </dgm:t>
    </dgm:pt>
    <dgm:pt modelId="{F8F94C80-9A8F-4640-8CBF-AA30DF0712D3}" type="parTrans" cxnId="{7A1E17FE-4C6A-4387-9F23-4E3FA047C72A}">
      <dgm:prSet/>
      <dgm:spPr/>
      <dgm:t>
        <a:bodyPr/>
        <a:lstStyle/>
        <a:p>
          <a:endParaRPr lang="en-US"/>
        </a:p>
      </dgm:t>
    </dgm:pt>
    <dgm:pt modelId="{11D854EC-C1F2-429A-9938-79020284A7EE}" type="sibTrans" cxnId="{7A1E17FE-4C6A-4387-9F23-4E3FA047C72A}">
      <dgm:prSet/>
      <dgm:spPr/>
      <dgm:t>
        <a:bodyPr/>
        <a:lstStyle/>
        <a:p>
          <a:endParaRPr lang="en-US"/>
        </a:p>
      </dgm:t>
    </dgm:pt>
    <dgm:pt modelId="{D33B6345-4730-447F-8C55-C15D54ED873F}" type="pres">
      <dgm:prSet presAssocID="{58181817-F411-42F2-A874-7CB5FB4F502F}" presName="linear" presStyleCnt="0">
        <dgm:presLayoutVars>
          <dgm:dir/>
          <dgm:animLvl val="lvl"/>
          <dgm:resizeHandles val="exact"/>
        </dgm:presLayoutVars>
      </dgm:prSet>
      <dgm:spPr/>
    </dgm:pt>
    <dgm:pt modelId="{46951380-956E-4238-9757-3FCAA277820E}" type="pres">
      <dgm:prSet presAssocID="{E7BB390A-6D80-4E06-99D2-C9C6C995EAF5}" presName="parentLin" presStyleCnt="0"/>
      <dgm:spPr/>
    </dgm:pt>
    <dgm:pt modelId="{0F07B174-8838-4B40-89E9-A5D42683268E}" type="pres">
      <dgm:prSet presAssocID="{E7BB390A-6D80-4E06-99D2-C9C6C995EAF5}" presName="parentLeftMargin" presStyleLbl="node1" presStyleIdx="0" presStyleCnt="3"/>
      <dgm:spPr/>
    </dgm:pt>
    <dgm:pt modelId="{6C7C0F24-DBEA-48C7-9DB4-0E9C72CA4FD1}" type="pres">
      <dgm:prSet presAssocID="{E7BB390A-6D80-4E06-99D2-C9C6C995EA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3A87B26-8269-4460-B778-571763736F86}" type="pres">
      <dgm:prSet presAssocID="{E7BB390A-6D80-4E06-99D2-C9C6C995EAF5}" presName="negativeSpace" presStyleCnt="0"/>
      <dgm:spPr/>
    </dgm:pt>
    <dgm:pt modelId="{D1AEF8C4-3174-4295-B064-BF0F8E7547E7}" type="pres">
      <dgm:prSet presAssocID="{E7BB390A-6D80-4E06-99D2-C9C6C995EAF5}" presName="childText" presStyleLbl="conFgAcc1" presStyleIdx="0" presStyleCnt="3">
        <dgm:presLayoutVars>
          <dgm:bulletEnabled val="1"/>
        </dgm:presLayoutVars>
      </dgm:prSet>
      <dgm:spPr/>
    </dgm:pt>
    <dgm:pt modelId="{4B481186-E849-4816-B7AE-626E09C735E9}" type="pres">
      <dgm:prSet presAssocID="{21193074-689F-4F70-88F4-E3994DC56A0C}" presName="spaceBetweenRectangles" presStyleCnt="0"/>
      <dgm:spPr/>
    </dgm:pt>
    <dgm:pt modelId="{3337B380-C842-4DFF-8BD7-8A60CC0C41F5}" type="pres">
      <dgm:prSet presAssocID="{4BB6CB6C-46EA-4E48-8456-DA7028FDEC07}" presName="parentLin" presStyleCnt="0"/>
      <dgm:spPr/>
    </dgm:pt>
    <dgm:pt modelId="{DDFFC687-B056-44B9-B695-18B5D3092233}" type="pres">
      <dgm:prSet presAssocID="{4BB6CB6C-46EA-4E48-8456-DA7028FDEC07}" presName="parentLeftMargin" presStyleLbl="node1" presStyleIdx="0" presStyleCnt="3"/>
      <dgm:spPr/>
    </dgm:pt>
    <dgm:pt modelId="{82137B1C-92ED-45D2-9165-45262CD5E43D}" type="pres">
      <dgm:prSet presAssocID="{4BB6CB6C-46EA-4E48-8456-DA7028FDEC0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65BC914-DEC2-4162-B9C8-23F742C44152}" type="pres">
      <dgm:prSet presAssocID="{4BB6CB6C-46EA-4E48-8456-DA7028FDEC07}" presName="negativeSpace" presStyleCnt="0"/>
      <dgm:spPr/>
    </dgm:pt>
    <dgm:pt modelId="{65748E7F-C3A4-4336-9317-8ECEBCBB792B}" type="pres">
      <dgm:prSet presAssocID="{4BB6CB6C-46EA-4E48-8456-DA7028FDEC07}" presName="childText" presStyleLbl="conFgAcc1" presStyleIdx="1" presStyleCnt="3">
        <dgm:presLayoutVars>
          <dgm:bulletEnabled val="1"/>
        </dgm:presLayoutVars>
      </dgm:prSet>
      <dgm:spPr/>
    </dgm:pt>
    <dgm:pt modelId="{CCC9E092-1735-4F1F-826E-42610DA9403A}" type="pres">
      <dgm:prSet presAssocID="{4018F887-DF7C-4480-895D-5CD0C403B776}" presName="spaceBetweenRectangles" presStyleCnt="0"/>
      <dgm:spPr/>
    </dgm:pt>
    <dgm:pt modelId="{9EC34A36-CD9E-40E8-8B8A-898B2F183AF6}" type="pres">
      <dgm:prSet presAssocID="{E73869FB-CBCA-40B1-B97C-295A2D2A95D8}" presName="parentLin" presStyleCnt="0"/>
      <dgm:spPr/>
    </dgm:pt>
    <dgm:pt modelId="{6EF26019-F2E1-4FA8-AF68-E3DDA9308E91}" type="pres">
      <dgm:prSet presAssocID="{E73869FB-CBCA-40B1-B97C-295A2D2A95D8}" presName="parentLeftMargin" presStyleLbl="node1" presStyleIdx="1" presStyleCnt="3"/>
      <dgm:spPr/>
    </dgm:pt>
    <dgm:pt modelId="{81F7FD2A-77CE-44EB-8508-A0D8EF6564B0}" type="pres">
      <dgm:prSet presAssocID="{E73869FB-CBCA-40B1-B97C-295A2D2A95D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810A6C5-B1D3-433E-8DF2-FDDDBF418897}" type="pres">
      <dgm:prSet presAssocID="{E73869FB-CBCA-40B1-B97C-295A2D2A95D8}" presName="negativeSpace" presStyleCnt="0"/>
      <dgm:spPr/>
    </dgm:pt>
    <dgm:pt modelId="{8D707A59-F254-4A9C-87CF-5780C3444978}" type="pres">
      <dgm:prSet presAssocID="{E73869FB-CBCA-40B1-B97C-295A2D2A95D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78E7717-71BD-4750-B1B4-AD1BFE999DA8}" type="presOf" srcId="{E7BB390A-6D80-4E06-99D2-C9C6C995EAF5}" destId="{0F07B174-8838-4B40-89E9-A5D42683268E}" srcOrd="0" destOrd="0" presId="urn:microsoft.com/office/officeart/2005/8/layout/list1"/>
    <dgm:cxn modelId="{9CBEBD1D-D703-4DB1-99EA-8B0CAC2AD79F}" type="presOf" srcId="{58181817-F411-42F2-A874-7CB5FB4F502F}" destId="{D33B6345-4730-447F-8C55-C15D54ED873F}" srcOrd="0" destOrd="0" presId="urn:microsoft.com/office/officeart/2005/8/layout/list1"/>
    <dgm:cxn modelId="{D039633B-2B8C-44F8-8506-3E392E17A34B}" type="presOf" srcId="{E73869FB-CBCA-40B1-B97C-295A2D2A95D8}" destId="{81F7FD2A-77CE-44EB-8508-A0D8EF6564B0}" srcOrd="1" destOrd="0" presId="urn:microsoft.com/office/officeart/2005/8/layout/list1"/>
    <dgm:cxn modelId="{09075A46-E6D9-4D8F-93D4-017591136C13}" type="presOf" srcId="{4BB6CB6C-46EA-4E48-8456-DA7028FDEC07}" destId="{DDFFC687-B056-44B9-B695-18B5D3092233}" srcOrd="0" destOrd="0" presId="urn:microsoft.com/office/officeart/2005/8/layout/list1"/>
    <dgm:cxn modelId="{E837404A-9273-47EB-BCF7-C1347D15BEC5}" srcId="{58181817-F411-42F2-A874-7CB5FB4F502F}" destId="{4BB6CB6C-46EA-4E48-8456-DA7028FDEC07}" srcOrd="1" destOrd="0" parTransId="{FDEFE924-1008-49DD-90E0-5658BB7331C8}" sibTransId="{4018F887-DF7C-4480-895D-5CD0C403B776}"/>
    <dgm:cxn modelId="{12FE5477-E4BE-4047-88FC-D3C054352750}" type="presOf" srcId="{4BB6CB6C-46EA-4E48-8456-DA7028FDEC07}" destId="{82137B1C-92ED-45D2-9165-45262CD5E43D}" srcOrd="1" destOrd="0" presId="urn:microsoft.com/office/officeart/2005/8/layout/list1"/>
    <dgm:cxn modelId="{5A2C26A6-C8A9-4F07-B8E7-BECA07DA139A}" type="presOf" srcId="{E73869FB-CBCA-40B1-B97C-295A2D2A95D8}" destId="{6EF26019-F2E1-4FA8-AF68-E3DDA9308E91}" srcOrd="0" destOrd="0" presId="urn:microsoft.com/office/officeart/2005/8/layout/list1"/>
    <dgm:cxn modelId="{E2733BC6-42E3-459C-8FA3-EE68E02E3886}" type="presOf" srcId="{E7BB390A-6D80-4E06-99D2-C9C6C995EAF5}" destId="{6C7C0F24-DBEA-48C7-9DB4-0E9C72CA4FD1}" srcOrd="1" destOrd="0" presId="urn:microsoft.com/office/officeart/2005/8/layout/list1"/>
    <dgm:cxn modelId="{EB76A2F9-B53C-4C13-B981-8982F5F226F7}" srcId="{58181817-F411-42F2-A874-7CB5FB4F502F}" destId="{E7BB390A-6D80-4E06-99D2-C9C6C995EAF5}" srcOrd="0" destOrd="0" parTransId="{8AFF17E4-9642-4A99-B00F-92EEA119AA29}" sibTransId="{21193074-689F-4F70-88F4-E3994DC56A0C}"/>
    <dgm:cxn modelId="{7A1E17FE-4C6A-4387-9F23-4E3FA047C72A}" srcId="{58181817-F411-42F2-A874-7CB5FB4F502F}" destId="{E73869FB-CBCA-40B1-B97C-295A2D2A95D8}" srcOrd="2" destOrd="0" parTransId="{F8F94C80-9A8F-4640-8CBF-AA30DF0712D3}" sibTransId="{11D854EC-C1F2-429A-9938-79020284A7EE}"/>
    <dgm:cxn modelId="{D9BDFA48-46EE-4963-85F4-97E5CCB18213}" type="presParOf" srcId="{D33B6345-4730-447F-8C55-C15D54ED873F}" destId="{46951380-956E-4238-9757-3FCAA277820E}" srcOrd="0" destOrd="0" presId="urn:microsoft.com/office/officeart/2005/8/layout/list1"/>
    <dgm:cxn modelId="{DD659C08-290E-4923-AF2D-B5E8B99DAC8B}" type="presParOf" srcId="{46951380-956E-4238-9757-3FCAA277820E}" destId="{0F07B174-8838-4B40-89E9-A5D42683268E}" srcOrd="0" destOrd="0" presId="urn:microsoft.com/office/officeart/2005/8/layout/list1"/>
    <dgm:cxn modelId="{9135631A-924B-4859-98B4-0B701894C63D}" type="presParOf" srcId="{46951380-956E-4238-9757-3FCAA277820E}" destId="{6C7C0F24-DBEA-48C7-9DB4-0E9C72CA4FD1}" srcOrd="1" destOrd="0" presId="urn:microsoft.com/office/officeart/2005/8/layout/list1"/>
    <dgm:cxn modelId="{1AEC9072-326A-46BA-BF5B-11BDB1E9DA69}" type="presParOf" srcId="{D33B6345-4730-447F-8C55-C15D54ED873F}" destId="{C3A87B26-8269-4460-B778-571763736F86}" srcOrd="1" destOrd="0" presId="urn:microsoft.com/office/officeart/2005/8/layout/list1"/>
    <dgm:cxn modelId="{E66CF3DE-2DDE-43EA-8E56-719BAEAFCFED}" type="presParOf" srcId="{D33B6345-4730-447F-8C55-C15D54ED873F}" destId="{D1AEF8C4-3174-4295-B064-BF0F8E7547E7}" srcOrd="2" destOrd="0" presId="urn:microsoft.com/office/officeart/2005/8/layout/list1"/>
    <dgm:cxn modelId="{26BEC479-4A11-4383-836F-66952534FF2F}" type="presParOf" srcId="{D33B6345-4730-447F-8C55-C15D54ED873F}" destId="{4B481186-E849-4816-B7AE-626E09C735E9}" srcOrd="3" destOrd="0" presId="urn:microsoft.com/office/officeart/2005/8/layout/list1"/>
    <dgm:cxn modelId="{5CBD1148-A376-4481-951F-86B07EA220F7}" type="presParOf" srcId="{D33B6345-4730-447F-8C55-C15D54ED873F}" destId="{3337B380-C842-4DFF-8BD7-8A60CC0C41F5}" srcOrd="4" destOrd="0" presId="urn:microsoft.com/office/officeart/2005/8/layout/list1"/>
    <dgm:cxn modelId="{70ED2829-62A2-415D-927E-4DB8717E78BD}" type="presParOf" srcId="{3337B380-C842-4DFF-8BD7-8A60CC0C41F5}" destId="{DDFFC687-B056-44B9-B695-18B5D3092233}" srcOrd="0" destOrd="0" presId="urn:microsoft.com/office/officeart/2005/8/layout/list1"/>
    <dgm:cxn modelId="{8B32E177-282C-4C0D-8515-8F5FCD439806}" type="presParOf" srcId="{3337B380-C842-4DFF-8BD7-8A60CC0C41F5}" destId="{82137B1C-92ED-45D2-9165-45262CD5E43D}" srcOrd="1" destOrd="0" presId="urn:microsoft.com/office/officeart/2005/8/layout/list1"/>
    <dgm:cxn modelId="{A600416D-5CA5-4716-9728-676E20BE41EC}" type="presParOf" srcId="{D33B6345-4730-447F-8C55-C15D54ED873F}" destId="{865BC914-DEC2-4162-B9C8-23F742C44152}" srcOrd="5" destOrd="0" presId="urn:microsoft.com/office/officeart/2005/8/layout/list1"/>
    <dgm:cxn modelId="{380F682D-FE57-493E-A38A-909FEF0D19B1}" type="presParOf" srcId="{D33B6345-4730-447F-8C55-C15D54ED873F}" destId="{65748E7F-C3A4-4336-9317-8ECEBCBB792B}" srcOrd="6" destOrd="0" presId="urn:microsoft.com/office/officeart/2005/8/layout/list1"/>
    <dgm:cxn modelId="{1E5F793C-E7AA-40C0-8CCE-DB72E97AACF6}" type="presParOf" srcId="{D33B6345-4730-447F-8C55-C15D54ED873F}" destId="{CCC9E092-1735-4F1F-826E-42610DA9403A}" srcOrd="7" destOrd="0" presId="urn:microsoft.com/office/officeart/2005/8/layout/list1"/>
    <dgm:cxn modelId="{DCD326E9-99CD-4C46-9000-4C76A129843A}" type="presParOf" srcId="{D33B6345-4730-447F-8C55-C15D54ED873F}" destId="{9EC34A36-CD9E-40E8-8B8A-898B2F183AF6}" srcOrd="8" destOrd="0" presId="urn:microsoft.com/office/officeart/2005/8/layout/list1"/>
    <dgm:cxn modelId="{EE4FC42B-C58F-41B9-A919-418C6203E4CF}" type="presParOf" srcId="{9EC34A36-CD9E-40E8-8B8A-898B2F183AF6}" destId="{6EF26019-F2E1-4FA8-AF68-E3DDA9308E91}" srcOrd="0" destOrd="0" presId="urn:microsoft.com/office/officeart/2005/8/layout/list1"/>
    <dgm:cxn modelId="{2E6D07B3-86D4-493D-8897-F4F1DF9997F1}" type="presParOf" srcId="{9EC34A36-CD9E-40E8-8B8A-898B2F183AF6}" destId="{81F7FD2A-77CE-44EB-8508-A0D8EF6564B0}" srcOrd="1" destOrd="0" presId="urn:microsoft.com/office/officeart/2005/8/layout/list1"/>
    <dgm:cxn modelId="{999CD3C4-E9EB-403E-B5DB-1022447DF2E6}" type="presParOf" srcId="{D33B6345-4730-447F-8C55-C15D54ED873F}" destId="{C810A6C5-B1D3-433E-8DF2-FDDDBF418897}" srcOrd="9" destOrd="0" presId="urn:microsoft.com/office/officeart/2005/8/layout/list1"/>
    <dgm:cxn modelId="{5D0E75DE-8EF0-4A7C-94D3-F37DE7FCD6DD}" type="presParOf" srcId="{D33B6345-4730-447F-8C55-C15D54ED873F}" destId="{8D707A59-F254-4A9C-87CF-5780C344497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98E607-873E-4004-B5BC-0408A1956DF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C7CDCC5-C8A8-4CCA-8FA0-DB583C6458E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Finance</a:t>
          </a:r>
        </a:p>
      </dgm:t>
    </dgm:pt>
    <dgm:pt modelId="{F4C586AD-E70E-4E8E-825A-10939B6B3ACA}" type="parTrans" cxnId="{03EE3665-CA1B-4C0A-92A6-7DF852F88580}">
      <dgm:prSet/>
      <dgm:spPr/>
      <dgm:t>
        <a:bodyPr/>
        <a:lstStyle/>
        <a:p>
          <a:endParaRPr lang="en-US"/>
        </a:p>
      </dgm:t>
    </dgm:pt>
    <dgm:pt modelId="{AA74B85E-F70C-4973-AABB-2614C85AF843}" type="sibTrans" cxnId="{03EE3665-CA1B-4C0A-92A6-7DF852F88580}">
      <dgm:prSet/>
      <dgm:spPr/>
      <dgm:t>
        <a:bodyPr/>
        <a:lstStyle/>
        <a:p>
          <a:endParaRPr lang="en-US"/>
        </a:p>
      </dgm:t>
    </dgm:pt>
    <dgm:pt modelId="{8F84A8EB-EC49-4861-8379-561C21648F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Healthcare</a:t>
          </a:r>
        </a:p>
      </dgm:t>
    </dgm:pt>
    <dgm:pt modelId="{CF7E7FD8-A055-4A29-BF91-152596F7D2C1}" type="parTrans" cxnId="{E9649A0D-2CC3-4146-B5D9-17C9FD054D33}">
      <dgm:prSet/>
      <dgm:spPr/>
      <dgm:t>
        <a:bodyPr/>
        <a:lstStyle/>
        <a:p>
          <a:endParaRPr lang="en-US"/>
        </a:p>
      </dgm:t>
    </dgm:pt>
    <dgm:pt modelId="{265349CD-0786-4FEC-8AA8-8B9267C46DE8}" type="sibTrans" cxnId="{E9649A0D-2CC3-4146-B5D9-17C9FD054D33}">
      <dgm:prSet/>
      <dgm:spPr/>
      <dgm:t>
        <a:bodyPr/>
        <a:lstStyle/>
        <a:p>
          <a:endParaRPr lang="en-US"/>
        </a:p>
      </dgm:t>
    </dgm:pt>
    <dgm:pt modelId="{174B363D-AB5E-45E5-A9B6-C05066FB9C1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Crime Prevention</a:t>
          </a:r>
        </a:p>
      </dgm:t>
    </dgm:pt>
    <dgm:pt modelId="{FD6A997D-232F-4B96-9682-F3BCE9A151B0}" type="parTrans" cxnId="{462842F7-D200-4F75-B13F-1135BE20865C}">
      <dgm:prSet/>
      <dgm:spPr/>
      <dgm:t>
        <a:bodyPr/>
        <a:lstStyle/>
        <a:p>
          <a:endParaRPr lang="en-US"/>
        </a:p>
      </dgm:t>
    </dgm:pt>
    <dgm:pt modelId="{D3094DE1-63D3-41F1-A6DF-39E659BC9581}" type="sibTrans" cxnId="{462842F7-D200-4F75-B13F-1135BE20865C}">
      <dgm:prSet/>
      <dgm:spPr/>
      <dgm:t>
        <a:bodyPr/>
        <a:lstStyle/>
        <a:p>
          <a:endParaRPr lang="en-US"/>
        </a:p>
      </dgm:t>
    </dgm:pt>
    <dgm:pt modelId="{7035BE59-8BB8-4E2A-957C-023D5CD3D44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Retail</a:t>
          </a:r>
        </a:p>
      </dgm:t>
    </dgm:pt>
    <dgm:pt modelId="{3E7F0640-5A8A-4B80-8C2E-952D3F168480}" type="parTrans" cxnId="{070FA75E-06BA-4711-B115-B499168C28A2}">
      <dgm:prSet/>
      <dgm:spPr/>
      <dgm:t>
        <a:bodyPr/>
        <a:lstStyle/>
        <a:p>
          <a:endParaRPr lang="en-US"/>
        </a:p>
      </dgm:t>
    </dgm:pt>
    <dgm:pt modelId="{B9512319-03A9-4181-9486-4A3F3BC7DCE0}" type="sibTrans" cxnId="{070FA75E-06BA-4711-B115-B499168C28A2}">
      <dgm:prSet/>
      <dgm:spPr/>
      <dgm:t>
        <a:bodyPr/>
        <a:lstStyle/>
        <a:p>
          <a:endParaRPr lang="en-US"/>
        </a:p>
      </dgm:t>
    </dgm:pt>
    <dgm:pt modelId="{9389A0A5-C551-40BC-82AB-9B199688816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Marketing</a:t>
          </a:r>
        </a:p>
      </dgm:t>
    </dgm:pt>
    <dgm:pt modelId="{8412C381-1843-4153-A242-1FE56561B750}" type="parTrans" cxnId="{04B36F2D-738C-4B51-9355-E61D2B2CFB88}">
      <dgm:prSet/>
      <dgm:spPr/>
      <dgm:t>
        <a:bodyPr/>
        <a:lstStyle/>
        <a:p>
          <a:endParaRPr lang="en-US"/>
        </a:p>
      </dgm:t>
    </dgm:pt>
    <dgm:pt modelId="{449738F0-61F9-4C84-A726-9541CBEBBADC}" type="sibTrans" cxnId="{04B36F2D-738C-4B51-9355-E61D2B2CFB88}">
      <dgm:prSet/>
      <dgm:spPr/>
      <dgm:t>
        <a:bodyPr/>
        <a:lstStyle/>
        <a:p>
          <a:endParaRPr lang="en-US"/>
        </a:p>
      </dgm:t>
    </dgm:pt>
    <dgm:pt modelId="{5145C080-5EDF-4CD2-BB86-24A9287C2315}" type="pres">
      <dgm:prSet presAssocID="{5E98E607-873E-4004-B5BC-0408A1956DFF}" presName="root" presStyleCnt="0">
        <dgm:presLayoutVars>
          <dgm:dir/>
          <dgm:resizeHandles val="exact"/>
        </dgm:presLayoutVars>
      </dgm:prSet>
      <dgm:spPr/>
    </dgm:pt>
    <dgm:pt modelId="{F1AF21CF-E1A5-4AE8-9FED-A257A1A76F4E}" type="pres">
      <dgm:prSet presAssocID="{0C7CDCC5-C8A8-4CCA-8FA0-DB583C6458E1}" presName="compNode" presStyleCnt="0"/>
      <dgm:spPr/>
    </dgm:pt>
    <dgm:pt modelId="{17DCDB17-BD7B-4C38-8D0D-C1D42C92F967}" type="pres">
      <dgm:prSet presAssocID="{0C7CDCC5-C8A8-4CCA-8FA0-DB583C6458E1}" presName="iconBgRect" presStyleLbl="bgShp" presStyleIdx="0" presStyleCnt="5"/>
      <dgm:spPr/>
    </dgm:pt>
    <dgm:pt modelId="{5C2DE792-5888-4812-810D-A27AFB1CD3D1}" type="pres">
      <dgm:prSet presAssocID="{0C7CDCC5-C8A8-4CCA-8FA0-DB583C6458E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4F30685A-FBA7-41D6-9CC5-0C4F96FCA3FC}" type="pres">
      <dgm:prSet presAssocID="{0C7CDCC5-C8A8-4CCA-8FA0-DB583C6458E1}" presName="spaceRect" presStyleCnt="0"/>
      <dgm:spPr/>
    </dgm:pt>
    <dgm:pt modelId="{649F367D-2E1E-4759-BD08-3B8B65AF8682}" type="pres">
      <dgm:prSet presAssocID="{0C7CDCC5-C8A8-4CCA-8FA0-DB583C6458E1}" presName="textRect" presStyleLbl="revTx" presStyleIdx="0" presStyleCnt="5">
        <dgm:presLayoutVars>
          <dgm:chMax val="1"/>
          <dgm:chPref val="1"/>
        </dgm:presLayoutVars>
      </dgm:prSet>
      <dgm:spPr/>
    </dgm:pt>
    <dgm:pt modelId="{4C14647C-A18F-4DE1-A4F9-6870E95DDA75}" type="pres">
      <dgm:prSet presAssocID="{AA74B85E-F70C-4973-AABB-2614C85AF843}" presName="sibTrans" presStyleCnt="0"/>
      <dgm:spPr/>
    </dgm:pt>
    <dgm:pt modelId="{C9796540-4BD5-4109-9C62-555C0FFB02C5}" type="pres">
      <dgm:prSet presAssocID="{8F84A8EB-EC49-4861-8379-561C21648FAC}" presName="compNode" presStyleCnt="0"/>
      <dgm:spPr/>
    </dgm:pt>
    <dgm:pt modelId="{3CD443EB-C3D0-490C-B862-12343C462038}" type="pres">
      <dgm:prSet presAssocID="{8F84A8EB-EC49-4861-8379-561C21648FAC}" presName="iconBgRect" presStyleLbl="bgShp" presStyleIdx="1" presStyleCnt="5"/>
      <dgm:spPr/>
    </dgm:pt>
    <dgm:pt modelId="{5780D2AB-FD22-4ACE-9A60-4E9043639D76}" type="pres">
      <dgm:prSet presAssocID="{8F84A8EB-EC49-4861-8379-561C21648FA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E1BF5AC7-B1FE-4274-815E-99F380119791}" type="pres">
      <dgm:prSet presAssocID="{8F84A8EB-EC49-4861-8379-561C21648FAC}" presName="spaceRect" presStyleCnt="0"/>
      <dgm:spPr/>
    </dgm:pt>
    <dgm:pt modelId="{C9959EC5-060B-48BD-B67E-566EA4565AD2}" type="pres">
      <dgm:prSet presAssocID="{8F84A8EB-EC49-4861-8379-561C21648FAC}" presName="textRect" presStyleLbl="revTx" presStyleIdx="1" presStyleCnt="5">
        <dgm:presLayoutVars>
          <dgm:chMax val="1"/>
          <dgm:chPref val="1"/>
        </dgm:presLayoutVars>
      </dgm:prSet>
      <dgm:spPr/>
    </dgm:pt>
    <dgm:pt modelId="{0160305A-1B3C-42FB-82A0-1D31C20CF4DF}" type="pres">
      <dgm:prSet presAssocID="{265349CD-0786-4FEC-8AA8-8B9267C46DE8}" presName="sibTrans" presStyleCnt="0"/>
      <dgm:spPr/>
    </dgm:pt>
    <dgm:pt modelId="{C50E8E07-2743-42A7-BC75-C467C9BD5535}" type="pres">
      <dgm:prSet presAssocID="{174B363D-AB5E-45E5-A9B6-C05066FB9C1E}" presName="compNode" presStyleCnt="0"/>
      <dgm:spPr/>
    </dgm:pt>
    <dgm:pt modelId="{3A9194C3-57DD-4892-A545-FC338FF0489C}" type="pres">
      <dgm:prSet presAssocID="{174B363D-AB5E-45E5-A9B6-C05066FB9C1E}" presName="iconBgRect" presStyleLbl="bgShp" presStyleIdx="2" presStyleCnt="5"/>
      <dgm:spPr/>
    </dgm:pt>
    <dgm:pt modelId="{439C0BD0-9275-4692-B321-76EA263D4E6F}" type="pres">
      <dgm:prSet presAssocID="{174B363D-AB5E-45E5-A9B6-C05066FB9C1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"/>
        </a:ext>
      </dgm:extLst>
    </dgm:pt>
    <dgm:pt modelId="{4F466446-6F1A-4D55-877C-E1DA14C55671}" type="pres">
      <dgm:prSet presAssocID="{174B363D-AB5E-45E5-A9B6-C05066FB9C1E}" presName="spaceRect" presStyleCnt="0"/>
      <dgm:spPr/>
    </dgm:pt>
    <dgm:pt modelId="{D4081D26-7DAC-4E97-8C34-4D029C420A9B}" type="pres">
      <dgm:prSet presAssocID="{174B363D-AB5E-45E5-A9B6-C05066FB9C1E}" presName="textRect" presStyleLbl="revTx" presStyleIdx="2" presStyleCnt="5">
        <dgm:presLayoutVars>
          <dgm:chMax val="1"/>
          <dgm:chPref val="1"/>
        </dgm:presLayoutVars>
      </dgm:prSet>
      <dgm:spPr/>
    </dgm:pt>
    <dgm:pt modelId="{1315941B-453D-446D-A9BB-2A39A5CC4689}" type="pres">
      <dgm:prSet presAssocID="{D3094DE1-63D3-41F1-A6DF-39E659BC9581}" presName="sibTrans" presStyleCnt="0"/>
      <dgm:spPr/>
    </dgm:pt>
    <dgm:pt modelId="{1651237E-C513-4A22-A9F2-0404A3219B0C}" type="pres">
      <dgm:prSet presAssocID="{7035BE59-8BB8-4E2A-957C-023D5CD3D448}" presName="compNode" presStyleCnt="0"/>
      <dgm:spPr/>
    </dgm:pt>
    <dgm:pt modelId="{8395FF26-4336-4ECA-AAA7-6156838C96BF}" type="pres">
      <dgm:prSet presAssocID="{7035BE59-8BB8-4E2A-957C-023D5CD3D448}" presName="iconBgRect" presStyleLbl="bgShp" presStyleIdx="3" presStyleCnt="5"/>
      <dgm:spPr/>
    </dgm:pt>
    <dgm:pt modelId="{80DDB528-6CA8-4B65-98E2-36BAE3CED128}" type="pres">
      <dgm:prSet presAssocID="{7035BE59-8BB8-4E2A-957C-023D5CD3D44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71324FFB-BA3C-43B4-B3C0-6D13B88734D4}" type="pres">
      <dgm:prSet presAssocID="{7035BE59-8BB8-4E2A-957C-023D5CD3D448}" presName="spaceRect" presStyleCnt="0"/>
      <dgm:spPr/>
    </dgm:pt>
    <dgm:pt modelId="{73566CC8-7DD4-4FE7-8E6C-030921227C58}" type="pres">
      <dgm:prSet presAssocID="{7035BE59-8BB8-4E2A-957C-023D5CD3D448}" presName="textRect" presStyleLbl="revTx" presStyleIdx="3" presStyleCnt="5">
        <dgm:presLayoutVars>
          <dgm:chMax val="1"/>
          <dgm:chPref val="1"/>
        </dgm:presLayoutVars>
      </dgm:prSet>
      <dgm:spPr/>
    </dgm:pt>
    <dgm:pt modelId="{975CDFBD-146D-42FE-A338-98355BB5CC6B}" type="pres">
      <dgm:prSet presAssocID="{B9512319-03A9-4181-9486-4A3F3BC7DCE0}" presName="sibTrans" presStyleCnt="0"/>
      <dgm:spPr/>
    </dgm:pt>
    <dgm:pt modelId="{6F61AC3A-B05D-46B7-8EF7-8D0018380F91}" type="pres">
      <dgm:prSet presAssocID="{9389A0A5-C551-40BC-82AB-9B1996888168}" presName="compNode" presStyleCnt="0"/>
      <dgm:spPr/>
    </dgm:pt>
    <dgm:pt modelId="{91E5C441-F9E2-4579-A325-CE43BE432FF2}" type="pres">
      <dgm:prSet presAssocID="{9389A0A5-C551-40BC-82AB-9B1996888168}" presName="iconBgRect" presStyleLbl="bgShp" presStyleIdx="4" presStyleCnt="5"/>
      <dgm:spPr/>
    </dgm:pt>
    <dgm:pt modelId="{3F19CC85-B6B6-49A7-9F42-031EB9AC19BA}" type="pres">
      <dgm:prSet presAssocID="{9389A0A5-C551-40BC-82AB-9B199688816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6C5FF959-75FF-4A29-A120-67BCA94763A7}" type="pres">
      <dgm:prSet presAssocID="{9389A0A5-C551-40BC-82AB-9B1996888168}" presName="spaceRect" presStyleCnt="0"/>
      <dgm:spPr/>
    </dgm:pt>
    <dgm:pt modelId="{E11D5CA4-F1ED-4E31-8762-DDD538EECC61}" type="pres">
      <dgm:prSet presAssocID="{9389A0A5-C551-40BC-82AB-9B199688816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9649A0D-2CC3-4146-B5D9-17C9FD054D33}" srcId="{5E98E607-873E-4004-B5BC-0408A1956DFF}" destId="{8F84A8EB-EC49-4861-8379-561C21648FAC}" srcOrd="1" destOrd="0" parTransId="{CF7E7FD8-A055-4A29-BF91-152596F7D2C1}" sibTransId="{265349CD-0786-4FEC-8AA8-8B9267C46DE8}"/>
    <dgm:cxn modelId="{6A32F211-C9BB-4414-85BA-06179741FC29}" type="presOf" srcId="{5E98E607-873E-4004-B5BC-0408A1956DFF}" destId="{5145C080-5EDF-4CD2-BB86-24A9287C2315}" srcOrd="0" destOrd="0" presId="urn:microsoft.com/office/officeart/2018/5/layout/IconCircleLabelList"/>
    <dgm:cxn modelId="{60844626-8A5D-493F-8F42-13A60D5C49A3}" type="presOf" srcId="{7035BE59-8BB8-4E2A-957C-023D5CD3D448}" destId="{73566CC8-7DD4-4FE7-8E6C-030921227C58}" srcOrd="0" destOrd="0" presId="urn:microsoft.com/office/officeart/2018/5/layout/IconCircleLabelList"/>
    <dgm:cxn modelId="{04B36F2D-738C-4B51-9355-E61D2B2CFB88}" srcId="{5E98E607-873E-4004-B5BC-0408A1956DFF}" destId="{9389A0A5-C551-40BC-82AB-9B1996888168}" srcOrd="4" destOrd="0" parTransId="{8412C381-1843-4153-A242-1FE56561B750}" sibTransId="{449738F0-61F9-4C84-A726-9541CBEBBADC}"/>
    <dgm:cxn modelId="{070FA75E-06BA-4711-B115-B499168C28A2}" srcId="{5E98E607-873E-4004-B5BC-0408A1956DFF}" destId="{7035BE59-8BB8-4E2A-957C-023D5CD3D448}" srcOrd="3" destOrd="0" parTransId="{3E7F0640-5A8A-4B80-8C2E-952D3F168480}" sibTransId="{B9512319-03A9-4181-9486-4A3F3BC7DCE0}"/>
    <dgm:cxn modelId="{312F8760-21C6-4C76-A732-FB0CC605D57D}" type="presOf" srcId="{174B363D-AB5E-45E5-A9B6-C05066FB9C1E}" destId="{D4081D26-7DAC-4E97-8C34-4D029C420A9B}" srcOrd="0" destOrd="0" presId="urn:microsoft.com/office/officeart/2018/5/layout/IconCircleLabelList"/>
    <dgm:cxn modelId="{03EE3665-CA1B-4C0A-92A6-7DF852F88580}" srcId="{5E98E607-873E-4004-B5BC-0408A1956DFF}" destId="{0C7CDCC5-C8A8-4CCA-8FA0-DB583C6458E1}" srcOrd="0" destOrd="0" parTransId="{F4C586AD-E70E-4E8E-825A-10939B6B3ACA}" sibTransId="{AA74B85E-F70C-4973-AABB-2614C85AF843}"/>
    <dgm:cxn modelId="{1882CB75-CA86-4F08-A86F-E9CE5A884323}" type="presOf" srcId="{8F84A8EB-EC49-4861-8379-561C21648FAC}" destId="{C9959EC5-060B-48BD-B67E-566EA4565AD2}" srcOrd="0" destOrd="0" presId="urn:microsoft.com/office/officeart/2018/5/layout/IconCircleLabelList"/>
    <dgm:cxn modelId="{B94302E5-63A9-47E5-BB40-F90759247D42}" type="presOf" srcId="{0C7CDCC5-C8A8-4CCA-8FA0-DB583C6458E1}" destId="{649F367D-2E1E-4759-BD08-3B8B65AF8682}" srcOrd="0" destOrd="0" presId="urn:microsoft.com/office/officeart/2018/5/layout/IconCircleLabelList"/>
    <dgm:cxn modelId="{CED22BE5-3BC6-4F2C-B38C-0FBF6D01B971}" type="presOf" srcId="{9389A0A5-C551-40BC-82AB-9B1996888168}" destId="{E11D5CA4-F1ED-4E31-8762-DDD538EECC61}" srcOrd="0" destOrd="0" presId="urn:microsoft.com/office/officeart/2018/5/layout/IconCircleLabelList"/>
    <dgm:cxn modelId="{462842F7-D200-4F75-B13F-1135BE20865C}" srcId="{5E98E607-873E-4004-B5BC-0408A1956DFF}" destId="{174B363D-AB5E-45E5-A9B6-C05066FB9C1E}" srcOrd="2" destOrd="0" parTransId="{FD6A997D-232F-4B96-9682-F3BCE9A151B0}" sibTransId="{D3094DE1-63D3-41F1-A6DF-39E659BC9581}"/>
    <dgm:cxn modelId="{3504A8D2-D70B-4BC3-A072-47D99B0FBF9C}" type="presParOf" srcId="{5145C080-5EDF-4CD2-BB86-24A9287C2315}" destId="{F1AF21CF-E1A5-4AE8-9FED-A257A1A76F4E}" srcOrd="0" destOrd="0" presId="urn:microsoft.com/office/officeart/2018/5/layout/IconCircleLabelList"/>
    <dgm:cxn modelId="{EDEBBA9A-25C8-43AC-9865-52797C8C639D}" type="presParOf" srcId="{F1AF21CF-E1A5-4AE8-9FED-A257A1A76F4E}" destId="{17DCDB17-BD7B-4C38-8D0D-C1D42C92F967}" srcOrd="0" destOrd="0" presId="urn:microsoft.com/office/officeart/2018/5/layout/IconCircleLabelList"/>
    <dgm:cxn modelId="{24059B58-A312-4E4C-A6CA-D1A24D7F2BDF}" type="presParOf" srcId="{F1AF21CF-E1A5-4AE8-9FED-A257A1A76F4E}" destId="{5C2DE792-5888-4812-810D-A27AFB1CD3D1}" srcOrd="1" destOrd="0" presId="urn:microsoft.com/office/officeart/2018/5/layout/IconCircleLabelList"/>
    <dgm:cxn modelId="{4125592B-C8A2-4581-82EA-647E6483DC5C}" type="presParOf" srcId="{F1AF21CF-E1A5-4AE8-9FED-A257A1A76F4E}" destId="{4F30685A-FBA7-41D6-9CC5-0C4F96FCA3FC}" srcOrd="2" destOrd="0" presId="urn:microsoft.com/office/officeart/2018/5/layout/IconCircleLabelList"/>
    <dgm:cxn modelId="{69088C59-8DAE-45DC-9829-29C3AF109ABA}" type="presParOf" srcId="{F1AF21CF-E1A5-4AE8-9FED-A257A1A76F4E}" destId="{649F367D-2E1E-4759-BD08-3B8B65AF8682}" srcOrd="3" destOrd="0" presId="urn:microsoft.com/office/officeart/2018/5/layout/IconCircleLabelList"/>
    <dgm:cxn modelId="{16CB8796-6DA6-4C31-8631-CD8C4E806CE6}" type="presParOf" srcId="{5145C080-5EDF-4CD2-BB86-24A9287C2315}" destId="{4C14647C-A18F-4DE1-A4F9-6870E95DDA75}" srcOrd="1" destOrd="0" presId="urn:microsoft.com/office/officeart/2018/5/layout/IconCircleLabelList"/>
    <dgm:cxn modelId="{F09F7547-531B-43CD-B8F3-A30240F2596D}" type="presParOf" srcId="{5145C080-5EDF-4CD2-BB86-24A9287C2315}" destId="{C9796540-4BD5-4109-9C62-555C0FFB02C5}" srcOrd="2" destOrd="0" presId="urn:microsoft.com/office/officeart/2018/5/layout/IconCircleLabelList"/>
    <dgm:cxn modelId="{538B6177-7665-4C85-904D-F5DC16B59B36}" type="presParOf" srcId="{C9796540-4BD5-4109-9C62-555C0FFB02C5}" destId="{3CD443EB-C3D0-490C-B862-12343C462038}" srcOrd="0" destOrd="0" presId="urn:microsoft.com/office/officeart/2018/5/layout/IconCircleLabelList"/>
    <dgm:cxn modelId="{4366963F-BFE3-4ED1-89E9-184FBABCCE86}" type="presParOf" srcId="{C9796540-4BD5-4109-9C62-555C0FFB02C5}" destId="{5780D2AB-FD22-4ACE-9A60-4E9043639D76}" srcOrd="1" destOrd="0" presId="urn:microsoft.com/office/officeart/2018/5/layout/IconCircleLabelList"/>
    <dgm:cxn modelId="{1398B9D6-F243-4467-8EFA-7670EAAB6867}" type="presParOf" srcId="{C9796540-4BD5-4109-9C62-555C0FFB02C5}" destId="{E1BF5AC7-B1FE-4274-815E-99F380119791}" srcOrd="2" destOrd="0" presId="urn:microsoft.com/office/officeart/2018/5/layout/IconCircleLabelList"/>
    <dgm:cxn modelId="{E6C03EE8-1C3A-4FB2-B92D-FD5F545C945E}" type="presParOf" srcId="{C9796540-4BD5-4109-9C62-555C0FFB02C5}" destId="{C9959EC5-060B-48BD-B67E-566EA4565AD2}" srcOrd="3" destOrd="0" presId="urn:microsoft.com/office/officeart/2018/5/layout/IconCircleLabelList"/>
    <dgm:cxn modelId="{7818C20F-C0D5-415F-A96A-79BB0190D950}" type="presParOf" srcId="{5145C080-5EDF-4CD2-BB86-24A9287C2315}" destId="{0160305A-1B3C-42FB-82A0-1D31C20CF4DF}" srcOrd="3" destOrd="0" presId="urn:microsoft.com/office/officeart/2018/5/layout/IconCircleLabelList"/>
    <dgm:cxn modelId="{CDB84F59-D4D1-4D89-8D3D-DF6E04CA30E2}" type="presParOf" srcId="{5145C080-5EDF-4CD2-BB86-24A9287C2315}" destId="{C50E8E07-2743-42A7-BC75-C467C9BD5535}" srcOrd="4" destOrd="0" presId="urn:microsoft.com/office/officeart/2018/5/layout/IconCircleLabelList"/>
    <dgm:cxn modelId="{7FA3F7FC-E9EC-40FC-BA07-6049EC257490}" type="presParOf" srcId="{C50E8E07-2743-42A7-BC75-C467C9BD5535}" destId="{3A9194C3-57DD-4892-A545-FC338FF0489C}" srcOrd="0" destOrd="0" presId="urn:microsoft.com/office/officeart/2018/5/layout/IconCircleLabelList"/>
    <dgm:cxn modelId="{FF233785-4D4B-4961-98A7-BA69344E1299}" type="presParOf" srcId="{C50E8E07-2743-42A7-BC75-C467C9BD5535}" destId="{439C0BD0-9275-4692-B321-76EA263D4E6F}" srcOrd="1" destOrd="0" presId="urn:microsoft.com/office/officeart/2018/5/layout/IconCircleLabelList"/>
    <dgm:cxn modelId="{0EA9EB9D-D06D-4CA8-ABB3-6326C1961827}" type="presParOf" srcId="{C50E8E07-2743-42A7-BC75-C467C9BD5535}" destId="{4F466446-6F1A-4D55-877C-E1DA14C55671}" srcOrd="2" destOrd="0" presId="urn:microsoft.com/office/officeart/2018/5/layout/IconCircleLabelList"/>
    <dgm:cxn modelId="{D3204BB9-5F34-4A76-B7FA-2E2F2A75CEF9}" type="presParOf" srcId="{C50E8E07-2743-42A7-BC75-C467C9BD5535}" destId="{D4081D26-7DAC-4E97-8C34-4D029C420A9B}" srcOrd="3" destOrd="0" presId="urn:microsoft.com/office/officeart/2018/5/layout/IconCircleLabelList"/>
    <dgm:cxn modelId="{779D225F-89C6-4810-910F-24D45E6DF360}" type="presParOf" srcId="{5145C080-5EDF-4CD2-BB86-24A9287C2315}" destId="{1315941B-453D-446D-A9BB-2A39A5CC4689}" srcOrd="5" destOrd="0" presId="urn:microsoft.com/office/officeart/2018/5/layout/IconCircleLabelList"/>
    <dgm:cxn modelId="{4C432A59-2302-41B9-93A3-EB0779212228}" type="presParOf" srcId="{5145C080-5EDF-4CD2-BB86-24A9287C2315}" destId="{1651237E-C513-4A22-A9F2-0404A3219B0C}" srcOrd="6" destOrd="0" presId="urn:microsoft.com/office/officeart/2018/5/layout/IconCircleLabelList"/>
    <dgm:cxn modelId="{0A3C554A-A177-4A3E-8609-CF23B600F997}" type="presParOf" srcId="{1651237E-C513-4A22-A9F2-0404A3219B0C}" destId="{8395FF26-4336-4ECA-AAA7-6156838C96BF}" srcOrd="0" destOrd="0" presId="urn:microsoft.com/office/officeart/2018/5/layout/IconCircleLabelList"/>
    <dgm:cxn modelId="{EBC574BA-0C35-40AF-85DF-E0855AC9ACFF}" type="presParOf" srcId="{1651237E-C513-4A22-A9F2-0404A3219B0C}" destId="{80DDB528-6CA8-4B65-98E2-36BAE3CED128}" srcOrd="1" destOrd="0" presId="urn:microsoft.com/office/officeart/2018/5/layout/IconCircleLabelList"/>
    <dgm:cxn modelId="{8EDEB8EB-7B23-4899-A574-3408A2934C4C}" type="presParOf" srcId="{1651237E-C513-4A22-A9F2-0404A3219B0C}" destId="{71324FFB-BA3C-43B4-B3C0-6D13B88734D4}" srcOrd="2" destOrd="0" presId="urn:microsoft.com/office/officeart/2018/5/layout/IconCircleLabelList"/>
    <dgm:cxn modelId="{AEB2BCCF-3774-4E40-9A86-F008548B8B80}" type="presParOf" srcId="{1651237E-C513-4A22-A9F2-0404A3219B0C}" destId="{73566CC8-7DD4-4FE7-8E6C-030921227C58}" srcOrd="3" destOrd="0" presId="urn:microsoft.com/office/officeart/2018/5/layout/IconCircleLabelList"/>
    <dgm:cxn modelId="{420B1244-1C6C-4E5A-8606-D1F435DE9AB4}" type="presParOf" srcId="{5145C080-5EDF-4CD2-BB86-24A9287C2315}" destId="{975CDFBD-146D-42FE-A338-98355BB5CC6B}" srcOrd="7" destOrd="0" presId="urn:microsoft.com/office/officeart/2018/5/layout/IconCircleLabelList"/>
    <dgm:cxn modelId="{95FF20FF-FF35-434B-9054-E6DBCE121F1F}" type="presParOf" srcId="{5145C080-5EDF-4CD2-BB86-24A9287C2315}" destId="{6F61AC3A-B05D-46B7-8EF7-8D0018380F91}" srcOrd="8" destOrd="0" presId="urn:microsoft.com/office/officeart/2018/5/layout/IconCircleLabelList"/>
    <dgm:cxn modelId="{B7C1FBB1-CF77-41A6-8B80-622E6EA1170D}" type="presParOf" srcId="{6F61AC3A-B05D-46B7-8EF7-8D0018380F91}" destId="{91E5C441-F9E2-4579-A325-CE43BE432FF2}" srcOrd="0" destOrd="0" presId="urn:microsoft.com/office/officeart/2018/5/layout/IconCircleLabelList"/>
    <dgm:cxn modelId="{2663927F-ED90-458C-8B01-3972C603741A}" type="presParOf" srcId="{6F61AC3A-B05D-46B7-8EF7-8D0018380F91}" destId="{3F19CC85-B6B6-49A7-9F42-031EB9AC19BA}" srcOrd="1" destOrd="0" presId="urn:microsoft.com/office/officeart/2018/5/layout/IconCircleLabelList"/>
    <dgm:cxn modelId="{77FBF4F4-45EF-45FB-A483-B3742BC8031E}" type="presParOf" srcId="{6F61AC3A-B05D-46B7-8EF7-8D0018380F91}" destId="{6C5FF959-75FF-4A29-A120-67BCA94763A7}" srcOrd="2" destOrd="0" presId="urn:microsoft.com/office/officeart/2018/5/layout/IconCircleLabelList"/>
    <dgm:cxn modelId="{8FA9BF85-7CE5-4441-985F-3168B59B099B}" type="presParOf" srcId="{6F61AC3A-B05D-46B7-8EF7-8D0018380F91}" destId="{E11D5CA4-F1ED-4E31-8762-DDD538EECC6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F2BFC1-5CFB-46F5-9E78-79BC16C1E57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52310A9B-343F-4D22-A214-C2258B15A54D}">
      <dgm:prSet/>
      <dgm:spPr/>
      <dgm:t>
        <a:bodyPr/>
        <a:lstStyle/>
        <a:p>
          <a:pPr>
            <a:defRPr cap="all"/>
          </a:pPr>
          <a:r>
            <a:rPr lang="en-US"/>
            <a:t>Statistics</a:t>
          </a:r>
        </a:p>
      </dgm:t>
    </dgm:pt>
    <dgm:pt modelId="{045F5713-003C-47E5-9EC8-F198FF57E9CE}" type="parTrans" cxnId="{9502552E-3D6F-4BE5-8DF6-FF208CA2F6BE}">
      <dgm:prSet/>
      <dgm:spPr/>
      <dgm:t>
        <a:bodyPr/>
        <a:lstStyle/>
        <a:p>
          <a:endParaRPr lang="en-US"/>
        </a:p>
      </dgm:t>
    </dgm:pt>
    <dgm:pt modelId="{C530B861-F2D6-42D6-BF81-E9306A49B125}" type="sibTrans" cxnId="{9502552E-3D6F-4BE5-8DF6-FF208CA2F6BE}">
      <dgm:prSet/>
      <dgm:spPr/>
      <dgm:t>
        <a:bodyPr/>
        <a:lstStyle/>
        <a:p>
          <a:endParaRPr lang="en-US"/>
        </a:p>
      </dgm:t>
    </dgm:pt>
    <dgm:pt modelId="{F9ECA4A8-958B-40AC-B22B-3A3CC262B1B9}">
      <dgm:prSet/>
      <dgm:spPr/>
      <dgm:t>
        <a:bodyPr/>
        <a:lstStyle/>
        <a:p>
          <a:pPr>
            <a:defRPr cap="all"/>
          </a:pPr>
          <a:r>
            <a:rPr lang="en-US"/>
            <a:t>Data Manipulation</a:t>
          </a:r>
        </a:p>
      </dgm:t>
    </dgm:pt>
    <dgm:pt modelId="{892B8EF1-B73D-467C-8F1C-6179A566FA1B}" type="parTrans" cxnId="{BD9C224F-7290-4A17-9EFD-1074AB73B1CE}">
      <dgm:prSet/>
      <dgm:spPr/>
      <dgm:t>
        <a:bodyPr/>
        <a:lstStyle/>
        <a:p>
          <a:endParaRPr lang="en-US"/>
        </a:p>
      </dgm:t>
    </dgm:pt>
    <dgm:pt modelId="{90623E08-07E6-473D-A57A-3EEFD7C6701D}" type="sibTrans" cxnId="{BD9C224F-7290-4A17-9EFD-1074AB73B1CE}">
      <dgm:prSet/>
      <dgm:spPr/>
      <dgm:t>
        <a:bodyPr/>
        <a:lstStyle/>
        <a:p>
          <a:endParaRPr lang="en-US"/>
        </a:p>
      </dgm:t>
    </dgm:pt>
    <dgm:pt modelId="{3B204F52-F115-4FCC-AB66-D12FF7106433}">
      <dgm:prSet/>
      <dgm:spPr/>
      <dgm:t>
        <a:bodyPr/>
        <a:lstStyle/>
        <a:p>
          <a:pPr>
            <a:defRPr cap="all"/>
          </a:pPr>
          <a:r>
            <a:rPr lang="en-US"/>
            <a:t>Exploratory Data Analysis</a:t>
          </a:r>
        </a:p>
      </dgm:t>
    </dgm:pt>
    <dgm:pt modelId="{C3CAD792-066B-47D0-ACE4-CE9563D6F557}" type="parTrans" cxnId="{D1A5361E-76E4-48EE-BFCC-D8A6042B50B5}">
      <dgm:prSet/>
      <dgm:spPr/>
      <dgm:t>
        <a:bodyPr/>
        <a:lstStyle/>
        <a:p>
          <a:endParaRPr lang="en-US"/>
        </a:p>
      </dgm:t>
    </dgm:pt>
    <dgm:pt modelId="{FC5FCFF1-16BD-42A3-B1B5-FED289CC3DF4}" type="sibTrans" cxnId="{D1A5361E-76E4-48EE-BFCC-D8A6042B50B5}">
      <dgm:prSet/>
      <dgm:spPr/>
      <dgm:t>
        <a:bodyPr/>
        <a:lstStyle/>
        <a:p>
          <a:endParaRPr lang="en-US"/>
        </a:p>
      </dgm:t>
    </dgm:pt>
    <dgm:pt modelId="{9D6D5F3D-C7DB-401C-BE3E-55440AC27E67}">
      <dgm:prSet/>
      <dgm:spPr/>
      <dgm:t>
        <a:bodyPr/>
        <a:lstStyle/>
        <a:p>
          <a:pPr>
            <a:defRPr cap="all"/>
          </a:pPr>
          <a:r>
            <a:rPr lang="en-US"/>
            <a:t>Data Visualization</a:t>
          </a:r>
        </a:p>
      </dgm:t>
    </dgm:pt>
    <dgm:pt modelId="{D69A0872-6BBB-494E-AE8E-F1D9993AD6BD}" type="parTrans" cxnId="{9DB53F59-B493-433F-B324-E975B9C97032}">
      <dgm:prSet/>
      <dgm:spPr/>
      <dgm:t>
        <a:bodyPr/>
        <a:lstStyle/>
        <a:p>
          <a:endParaRPr lang="en-US"/>
        </a:p>
      </dgm:t>
    </dgm:pt>
    <dgm:pt modelId="{F9255036-FCB0-4083-84BD-E5F826909D91}" type="sibTrans" cxnId="{9DB53F59-B493-433F-B324-E975B9C97032}">
      <dgm:prSet/>
      <dgm:spPr/>
      <dgm:t>
        <a:bodyPr/>
        <a:lstStyle/>
        <a:p>
          <a:endParaRPr lang="en-US"/>
        </a:p>
      </dgm:t>
    </dgm:pt>
    <dgm:pt modelId="{46C00438-A64D-4F37-84CD-3178A8444D3A}" type="pres">
      <dgm:prSet presAssocID="{F2F2BFC1-5CFB-46F5-9E78-79BC16C1E573}" presName="root" presStyleCnt="0">
        <dgm:presLayoutVars>
          <dgm:dir/>
          <dgm:resizeHandles val="exact"/>
        </dgm:presLayoutVars>
      </dgm:prSet>
      <dgm:spPr/>
    </dgm:pt>
    <dgm:pt modelId="{D666281D-3AC0-442B-A389-0E90BED80C18}" type="pres">
      <dgm:prSet presAssocID="{52310A9B-343F-4D22-A214-C2258B15A54D}" presName="compNode" presStyleCnt="0"/>
      <dgm:spPr/>
    </dgm:pt>
    <dgm:pt modelId="{26A69281-0A19-4C68-85B5-1C1F073D530E}" type="pres">
      <dgm:prSet presAssocID="{52310A9B-343F-4D22-A214-C2258B15A54D}" presName="iconBgRect" presStyleLbl="bgShp" presStyleIdx="0" presStyleCnt="4"/>
      <dgm:spPr/>
    </dgm:pt>
    <dgm:pt modelId="{9C4A1175-1182-4FE7-B1BE-11F498161253}" type="pres">
      <dgm:prSet presAssocID="{52310A9B-343F-4D22-A214-C2258B15A54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473C6B5-571E-4305-B8C3-D1D2C9E2F642}" type="pres">
      <dgm:prSet presAssocID="{52310A9B-343F-4D22-A214-C2258B15A54D}" presName="spaceRect" presStyleCnt="0"/>
      <dgm:spPr/>
    </dgm:pt>
    <dgm:pt modelId="{390422C6-4025-4EAE-9930-A3DAF3B76CB6}" type="pres">
      <dgm:prSet presAssocID="{52310A9B-343F-4D22-A214-C2258B15A54D}" presName="textRect" presStyleLbl="revTx" presStyleIdx="0" presStyleCnt="4">
        <dgm:presLayoutVars>
          <dgm:chMax val="1"/>
          <dgm:chPref val="1"/>
        </dgm:presLayoutVars>
      </dgm:prSet>
      <dgm:spPr/>
    </dgm:pt>
    <dgm:pt modelId="{8D4A28AF-6FA9-40BF-B4EE-3C0E0208B93D}" type="pres">
      <dgm:prSet presAssocID="{C530B861-F2D6-42D6-BF81-E9306A49B125}" presName="sibTrans" presStyleCnt="0"/>
      <dgm:spPr/>
    </dgm:pt>
    <dgm:pt modelId="{2E168E8F-B686-4707-89D2-51E25D7A93A5}" type="pres">
      <dgm:prSet presAssocID="{F9ECA4A8-958B-40AC-B22B-3A3CC262B1B9}" presName="compNode" presStyleCnt="0"/>
      <dgm:spPr/>
    </dgm:pt>
    <dgm:pt modelId="{871266DE-E05F-4F50-9524-D19065FBB509}" type="pres">
      <dgm:prSet presAssocID="{F9ECA4A8-958B-40AC-B22B-3A3CC262B1B9}" presName="iconBgRect" presStyleLbl="bgShp" presStyleIdx="1" presStyleCnt="4"/>
      <dgm:spPr/>
    </dgm:pt>
    <dgm:pt modelId="{B00CBABF-561D-4617-AE58-53E5E78DCCF2}" type="pres">
      <dgm:prSet presAssocID="{F9ECA4A8-958B-40AC-B22B-3A3CC262B1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ABE6383-38E1-4EDA-9275-AD3978ECE942}" type="pres">
      <dgm:prSet presAssocID="{F9ECA4A8-958B-40AC-B22B-3A3CC262B1B9}" presName="spaceRect" presStyleCnt="0"/>
      <dgm:spPr/>
    </dgm:pt>
    <dgm:pt modelId="{3C1FD5DD-50D6-444E-8334-BD184821DD5B}" type="pres">
      <dgm:prSet presAssocID="{F9ECA4A8-958B-40AC-B22B-3A3CC262B1B9}" presName="textRect" presStyleLbl="revTx" presStyleIdx="1" presStyleCnt="4">
        <dgm:presLayoutVars>
          <dgm:chMax val="1"/>
          <dgm:chPref val="1"/>
        </dgm:presLayoutVars>
      </dgm:prSet>
      <dgm:spPr/>
    </dgm:pt>
    <dgm:pt modelId="{1D58040E-AD69-4887-8E40-16267370D330}" type="pres">
      <dgm:prSet presAssocID="{90623E08-07E6-473D-A57A-3EEFD7C6701D}" presName="sibTrans" presStyleCnt="0"/>
      <dgm:spPr/>
    </dgm:pt>
    <dgm:pt modelId="{02714060-2FFD-4E52-B9F1-FACC73DC15F1}" type="pres">
      <dgm:prSet presAssocID="{3B204F52-F115-4FCC-AB66-D12FF7106433}" presName="compNode" presStyleCnt="0"/>
      <dgm:spPr/>
    </dgm:pt>
    <dgm:pt modelId="{162D2646-AFF7-4A3E-B865-83FA2DB27103}" type="pres">
      <dgm:prSet presAssocID="{3B204F52-F115-4FCC-AB66-D12FF7106433}" presName="iconBgRect" presStyleLbl="bgShp" presStyleIdx="2" presStyleCnt="4"/>
      <dgm:spPr/>
    </dgm:pt>
    <dgm:pt modelId="{346A769D-1B32-4BB8-99CC-4E0BC5990500}" type="pres">
      <dgm:prSet presAssocID="{3B204F52-F115-4FCC-AB66-D12FF71064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BB2C358-554A-4792-A758-EC23409042A4}" type="pres">
      <dgm:prSet presAssocID="{3B204F52-F115-4FCC-AB66-D12FF7106433}" presName="spaceRect" presStyleCnt="0"/>
      <dgm:spPr/>
    </dgm:pt>
    <dgm:pt modelId="{B27C0DC7-D8A0-4867-9C70-8BC850BC6291}" type="pres">
      <dgm:prSet presAssocID="{3B204F52-F115-4FCC-AB66-D12FF7106433}" presName="textRect" presStyleLbl="revTx" presStyleIdx="2" presStyleCnt="4">
        <dgm:presLayoutVars>
          <dgm:chMax val="1"/>
          <dgm:chPref val="1"/>
        </dgm:presLayoutVars>
      </dgm:prSet>
      <dgm:spPr/>
    </dgm:pt>
    <dgm:pt modelId="{EE76BD2C-6556-4AB9-8AA9-1F9D645779C9}" type="pres">
      <dgm:prSet presAssocID="{FC5FCFF1-16BD-42A3-B1B5-FED289CC3DF4}" presName="sibTrans" presStyleCnt="0"/>
      <dgm:spPr/>
    </dgm:pt>
    <dgm:pt modelId="{24E0B025-E983-48E4-8E81-5F777ED99AB7}" type="pres">
      <dgm:prSet presAssocID="{9D6D5F3D-C7DB-401C-BE3E-55440AC27E67}" presName="compNode" presStyleCnt="0"/>
      <dgm:spPr/>
    </dgm:pt>
    <dgm:pt modelId="{3B3EA3F6-00F4-41F0-8141-F8E9E1772A19}" type="pres">
      <dgm:prSet presAssocID="{9D6D5F3D-C7DB-401C-BE3E-55440AC27E67}" presName="iconBgRect" presStyleLbl="bgShp" presStyleIdx="3" presStyleCnt="4"/>
      <dgm:spPr/>
    </dgm:pt>
    <dgm:pt modelId="{445C290E-4137-4BC1-A6FD-2226B9E21C1B}" type="pres">
      <dgm:prSet presAssocID="{9D6D5F3D-C7DB-401C-BE3E-55440AC27E6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60197F7-C878-4130-A256-A4868F07646A}" type="pres">
      <dgm:prSet presAssocID="{9D6D5F3D-C7DB-401C-BE3E-55440AC27E67}" presName="spaceRect" presStyleCnt="0"/>
      <dgm:spPr/>
    </dgm:pt>
    <dgm:pt modelId="{2B5FF96F-E5A8-49D4-A525-4F83BC28B569}" type="pres">
      <dgm:prSet presAssocID="{9D6D5F3D-C7DB-401C-BE3E-55440AC27E6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B878A00-BC69-40C5-8194-C07762C8651F}" type="presOf" srcId="{52310A9B-343F-4D22-A214-C2258B15A54D}" destId="{390422C6-4025-4EAE-9930-A3DAF3B76CB6}" srcOrd="0" destOrd="0" presId="urn:microsoft.com/office/officeart/2018/5/layout/IconCircleLabelList"/>
    <dgm:cxn modelId="{D1A5361E-76E4-48EE-BFCC-D8A6042B50B5}" srcId="{F2F2BFC1-5CFB-46F5-9E78-79BC16C1E573}" destId="{3B204F52-F115-4FCC-AB66-D12FF7106433}" srcOrd="2" destOrd="0" parTransId="{C3CAD792-066B-47D0-ACE4-CE9563D6F557}" sibTransId="{FC5FCFF1-16BD-42A3-B1B5-FED289CC3DF4}"/>
    <dgm:cxn modelId="{6926A723-0215-419D-B22D-7C70EAFFEE5A}" type="presOf" srcId="{F2F2BFC1-5CFB-46F5-9E78-79BC16C1E573}" destId="{46C00438-A64D-4F37-84CD-3178A8444D3A}" srcOrd="0" destOrd="0" presId="urn:microsoft.com/office/officeart/2018/5/layout/IconCircleLabelList"/>
    <dgm:cxn modelId="{9502552E-3D6F-4BE5-8DF6-FF208CA2F6BE}" srcId="{F2F2BFC1-5CFB-46F5-9E78-79BC16C1E573}" destId="{52310A9B-343F-4D22-A214-C2258B15A54D}" srcOrd="0" destOrd="0" parTransId="{045F5713-003C-47E5-9EC8-F198FF57E9CE}" sibTransId="{C530B861-F2D6-42D6-BF81-E9306A49B125}"/>
    <dgm:cxn modelId="{F73F5361-324C-49C5-A0A6-FA7ECE5E85E4}" type="presOf" srcId="{F9ECA4A8-958B-40AC-B22B-3A3CC262B1B9}" destId="{3C1FD5DD-50D6-444E-8334-BD184821DD5B}" srcOrd="0" destOrd="0" presId="urn:microsoft.com/office/officeart/2018/5/layout/IconCircleLabelList"/>
    <dgm:cxn modelId="{BD9C224F-7290-4A17-9EFD-1074AB73B1CE}" srcId="{F2F2BFC1-5CFB-46F5-9E78-79BC16C1E573}" destId="{F9ECA4A8-958B-40AC-B22B-3A3CC262B1B9}" srcOrd="1" destOrd="0" parTransId="{892B8EF1-B73D-467C-8F1C-6179A566FA1B}" sibTransId="{90623E08-07E6-473D-A57A-3EEFD7C6701D}"/>
    <dgm:cxn modelId="{E138E557-11BC-4408-A25A-ED7FE717D6B0}" type="presOf" srcId="{3B204F52-F115-4FCC-AB66-D12FF7106433}" destId="{B27C0DC7-D8A0-4867-9C70-8BC850BC6291}" srcOrd="0" destOrd="0" presId="urn:microsoft.com/office/officeart/2018/5/layout/IconCircleLabelList"/>
    <dgm:cxn modelId="{9DB53F59-B493-433F-B324-E975B9C97032}" srcId="{F2F2BFC1-5CFB-46F5-9E78-79BC16C1E573}" destId="{9D6D5F3D-C7DB-401C-BE3E-55440AC27E67}" srcOrd="3" destOrd="0" parTransId="{D69A0872-6BBB-494E-AE8E-F1D9993AD6BD}" sibTransId="{F9255036-FCB0-4083-84BD-E5F826909D91}"/>
    <dgm:cxn modelId="{CF92F2EA-087E-4BF3-A5EB-E1C776F9E9B5}" type="presOf" srcId="{9D6D5F3D-C7DB-401C-BE3E-55440AC27E67}" destId="{2B5FF96F-E5A8-49D4-A525-4F83BC28B569}" srcOrd="0" destOrd="0" presId="urn:microsoft.com/office/officeart/2018/5/layout/IconCircleLabelList"/>
    <dgm:cxn modelId="{C46FDC78-F0B6-4BF6-B83F-9D7A93925E4D}" type="presParOf" srcId="{46C00438-A64D-4F37-84CD-3178A8444D3A}" destId="{D666281D-3AC0-442B-A389-0E90BED80C18}" srcOrd="0" destOrd="0" presId="urn:microsoft.com/office/officeart/2018/5/layout/IconCircleLabelList"/>
    <dgm:cxn modelId="{9E3495C1-5CE4-412F-8C2E-108B44AADE5D}" type="presParOf" srcId="{D666281D-3AC0-442B-A389-0E90BED80C18}" destId="{26A69281-0A19-4C68-85B5-1C1F073D530E}" srcOrd="0" destOrd="0" presId="urn:microsoft.com/office/officeart/2018/5/layout/IconCircleLabelList"/>
    <dgm:cxn modelId="{84E54D57-1D79-49FD-B768-AC6E677037FC}" type="presParOf" srcId="{D666281D-3AC0-442B-A389-0E90BED80C18}" destId="{9C4A1175-1182-4FE7-B1BE-11F498161253}" srcOrd="1" destOrd="0" presId="urn:microsoft.com/office/officeart/2018/5/layout/IconCircleLabelList"/>
    <dgm:cxn modelId="{7B16CE49-A5DB-4C6E-9531-CB38ADD6C0BF}" type="presParOf" srcId="{D666281D-3AC0-442B-A389-0E90BED80C18}" destId="{F473C6B5-571E-4305-B8C3-D1D2C9E2F642}" srcOrd="2" destOrd="0" presId="urn:microsoft.com/office/officeart/2018/5/layout/IconCircleLabelList"/>
    <dgm:cxn modelId="{8F37E5D3-CDC9-45D2-A2FC-9ABC652F16D2}" type="presParOf" srcId="{D666281D-3AC0-442B-A389-0E90BED80C18}" destId="{390422C6-4025-4EAE-9930-A3DAF3B76CB6}" srcOrd="3" destOrd="0" presId="urn:microsoft.com/office/officeart/2018/5/layout/IconCircleLabelList"/>
    <dgm:cxn modelId="{31208A55-2330-4D7B-B6CB-C7CB8A6E65C1}" type="presParOf" srcId="{46C00438-A64D-4F37-84CD-3178A8444D3A}" destId="{8D4A28AF-6FA9-40BF-B4EE-3C0E0208B93D}" srcOrd="1" destOrd="0" presId="urn:microsoft.com/office/officeart/2018/5/layout/IconCircleLabelList"/>
    <dgm:cxn modelId="{8C83D2BA-A387-4AAE-9763-F8AD5439E583}" type="presParOf" srcId="{46C00438-A64D-4F37-84CD-3178A8444D3A}" destId="{2E168E8F-B686-4707-89D2-51E25D7A93A5}" srcOrd="2" destOrd="0" presId="urn:microsoft.com/office/officeart/2018/5/layout/IconCircleLabelList"/>
    <dgm:cxn modelId="{3444A395-C474-4081-91D8-22EA437D3512}" type="presParOf" srcId="{2E168E8F-B686-4707-89D2-51E25D7A93A5}" destId="{871266DE-E05F-4F50-9524-D19065FBB509}" srcOrd="0" destOrd="0" presId="urn:microsoft.com/office/officeart/2018/5/layout/IconCircleLabelList"/>
    <dgm:cxn modelId="{7B7923E0-35C2-45B1-87EE-3C0282FE3946}" type="presParOf" srcId="{2E168E8F-B686-4707-89D2-51E25D7A93A5}" destId="{B00CBABF-561D-4617-AE58-53E5E78DCCF2}" srcOrd="1" destOrd="0" presId="urn:microsoft.com/office/officeart/2018/5/layout/IconCircleLabelList"/>
    <dgm:cxn modelId="{6E53DB7F-545E-456E-B318-B6DB50B64C38}" type="presParOf" srcId="{2E168E8F-B686-4707-89D2-51E25D7A93A5}" destId="{7ABE6383-38E1-4EDA-9275-AD3978ECE942}" srcOrd="2" destOrd="0" presId="urn:microsoft.com/office/officeart/2018/5/layout/IconCircleLabelList"/>
    <dgm:cxn modelId="{7F09AC21-79E8-476E-9FFD-DD9C03206379}" type="presParOf" srcId="{2E168E8F-B686-4707-89D2-51E25D7A93A5}" destId="{3C1FD5DD-50D6-444E-8334-BD184821DD5B}" srcOrd="3" destOrd="0" presId="urn:microsoft.com/office/officeart/2018/5/layout/IconCircleLabelList"/>
    <dgm:cxn modelId="{38CF1EB0-6D38-45DA-B7A0-FFE442868F8F}" type="presParOf" srcId="{46C00438-A64D-4F37-84CD-3178A8444D3A}" destId="{1D58040E-AD69-4887-8E40-16267370D330}" srcOrd="3" destOrd="0" presId="urn:microsoft.com/office/officeart/2018/5/layout/IconCircleLabelList"/>
    <dgm:cxn modelId="{A70101C7-3A4D-4017-B22E-E164B114F6F0}" type="presParOf" srcId="{46C00438-A64D-4F37-84CD-3178A8444D3A}" destId="{02714060-2FFD-4E52-B9F1-FACC73DC15F1}" srcOrd="4" destOrd="0" presId="urn:microsoft.com/office/officeart/2018/5/layout/IconCircleLabelList"/>
    <dgm:cxn modelId="{E793F3A1-0A10-4807-97FE-425E4986B481}" type="presParOf" srcId="{02714060-2FFD-4E52-B9F1-FACC73DC15F1}" destId="{162D2646-AFF7-4A3E-B865-83FA2DB27103}" srcOrd="0" destOrd="0" presId="urn:microsoft.com/office/officeart/2018/5/layout/IconCircleLabelList"/>
    <dgm:cxn modelId="{A92D5939-7FF4-4A77-9C9E-CC3FFAC89A4A}" type="presParOf" srcId="{02714060-2FFD-4E52-B9F1-FACC73DC15F1}" destId="{346A769D-1B32-4BB8-99CC-4E0BC5990500}" srcOrd="1" destOrd="0" presId="urn:microsoft.com/office/officeart/2018/5/layout/IconCircleLabelList"/>
    <dgm:cxn modelId="{93E75310-1ED0-4D57-8443-F9074D4FEC1B}" type="presParOf" srcId="{02714060-2FFD-4E52-B9F1-FACC73DC15F1}" destId="{EBB2C358-554A-4792-A758-EC23409042A4}" srcOrd="2" destOrd="0" presId="urn:microsoft.com/office/officeart/2018/5/layout/IconCircleLabelList"/>
    <dgm:cxn modelId="{C44D68C4-F712-4512-873B-144EA0ABB951}" type="presParOf" srcId="{02714060-2FFD-4E52-B9F1-FACC73DC15F1}" destId="{B27C0DC7-D8A0-4867-9C70-8BC850BC6291}" srcOrd="3" destOrd="0" presId="urn:microsoft.com/office/officeart/2018/5/layout/IconCircleLabelList"/>
    <dgm:cxn modelId="{5701B8E3-B02B-43D9-99DB-E879581CA096}" type="presParOf" srcId="{46C00438-A64D-4F37-84CD-3178A8444D3A}" destId="{EE76BD2C-6556-4AB9-8AA9-1F9D645779C9}" srcOrd="5" destOrd="0" presId="urn:microsoft.com/office/officeart/2018/5/layout/IconCircleLabelList"/>
    <dgm:cxn modelId="{5B66A300-4322-46A7-9452-29A1B74A6608}" type="presParOf" srcId="{46C00438-A64D-4F37-84CD-3178A8444D3A}" destId="{24E0B025-E983-48E4-8E81-5F777ED99AB7}" srcOrd="6" destOrd="0" presId="urn:microsoft.com/office/officeart/2018/5/layout/IconCircleLabelList"/>
    <dgm:cxn modelId="{12A6DD38-2B8C-4886-9899-CFF8AC4B3023}" type="presParOf" srcId="{24E0B025-E983-48E4-8E81-5F777ED99AB7}" destId="{3B3EA3F6-00F4-41F0-8141-F8E9E1772A19}" srcOrd="0" destOrd="0" presId="urn:microsoft.com/office/officeart/2018/5/layout/IconCircleLabelList"/>
    <dgm:cxn modelId="{DE4D9105-EF25-4A47-9C4F-A450A688215B}" type="presParOf" srcId="{24E0B025-E983-48E4-8E81-5F777ED99AB7}" destId="{445C290E-4137-4BC1-A6FD-2226B9E21C1B}" srcOrd="1" destOrd="0" presId="urn:microsoft.com/office/officeart/2018/5/layout/IconCircleLabelList"/>
    <dgm:cxn modelId="{AA81A4F3-AFA4-4373-A236-88EF33C914FB}" type="presParOf" srcId="{24E0B025-E983-48E4-8E81-5F777ED99AB7}" destId="{A60197F7-C878-4130-A256-A4868F07646A}" srcOrd="2" destOrd="0" presId="urn:microsoft.com/office/officeart/2018/5/layout/IconCircleLabelList"/>
    <dgm:cxn modelId="{FF7EE1CC-F37E-4820-9CA3-0CA3D6A4F1A5}" type="presParOf" srcId="{24E0B025-E983-48E4-8E81-5F777ED99AB7}" destId="{2B5FF96F-E5A8-49D4-A525-4F83BC28B56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499DA3-3542-4038-A844-321B1C8596EC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6954F81-2B50-488F-A165-9E58C5C3E22C}">
      <dgm:prSet/>
      <dgm:spPr/>
      <dgm:t>
        <a:bodyPr/>
        <a:lstStyle/>
        <a:p>
          <a:endParaRPr lang="en-US" b="1"/>
        </a:p>
        <a:p>
          <a:r>
            <a:rPr lang="en-US" b="1"/>
            <a:t>Mean</a:t>
          </a:r>
        </a:p>
        <a:p>
          <a:r>
            <a:rPr lang="en-US" b="1"/>
            <a:t>7.285</a:t>
          </a:r>
        </a:p>
        <a:p>
          <a:endParaRPr lang="en-US" b="1"/>
        </a:p>
      </dgm:t>
    </dgm:pt>
    <dgm:pt modelId="{9BBA01F0-E36C-43C6-AD43-0D520533B430}" type="parTrans" cxnId="{397F073A-295A-496E-A4EC-24F3BB026F6D}">
      <dgm:prSet/>
      <dgm:spPr/>
      <dgm:t>
        <a:bodyPr/>
        <a:lstStyle/>
        <a:p>
          <a:endParaRPr lang="en-US"/>
        </a:p>
      </dgm:t>
    </dgm:pt>
    <dgm:pt modelId="{16D2EA89-C1D3-4297-B1FA-3A30437CE66D}" type="sibTrans" cxnId="{397F073A-295A-496E-A4EC-24F3BB026F6D}">
      <dgm:prSet/>
      <dgm:spPr/>
      <dgm:t>
        <a:bodyPr/>
        <a:lstStyle/>
        <a:p>
          <a:endParaRPr lang="en-US"/>
        </a:p>
      </dgm:t>
    </dgm:pt>
    <dgm:pt modelId="{2742F978-16F4-4920-8339-95E02BC13910}">
      <dgm:prSet/>
      <dgm:spPr/>
      <dgm:t>
        <a:bodyPr/>
        <a:lstStyle/>
        <a:p>
          <a:r>
            <a:rPr lang="en-US" b="1"/>
            <a:t>Median</a:t>
          </a:r>
        </a:p>
        <a:p>
          <a:r>
            <a:rPr lang="en-US" b="1"/>
            <a:t>7</a:t>
          </a:r>
        </a:p>
      </dgm:t>
    </dgm:pt>
    <dgm:pt modelId="{F098005F-D11C-4723-B4EE-2F51A0C93C01}" type="parTrans" cxnId="{B5B7252B-AFFF-4B55-9269-3E79E79D8E61}">
      <dgm:prSet/>
      <dgm:spPr/>
      <dgm:t>
        <a:bodyPr/>
        <a:lstStyle/>
        <a:p>
          <a:endParaRPr lang="en-US"/>
        </a:p>
      </dgm:t>
    </dgm:pt>
    <dgm:pt modelId="{133F4B78-D8E8-456C-8AA5-680C6B190932}" type="sibTrans" cxnId="{B5B7252B-AFFF-4B55-9269-3E79E79D8E61}">
      <dgm:prSet/>
      <dgm:spPr/>
      <dgm:t>
        <a:bodyPr/>
        <a:lstStyle/>
        <a:p>
          <a:endParaRPr lang="en-US"/>
        </a:p>
      </dgm:t>
    </dgm:pt>
    <dgm:pt modelId="{DB3616BA-A4F4-4754-971A-F5AE6B84F9EB}">
      <dgm:prSet/>
      <dgm:spPr/>
      <dgm:t>
        <a:bodyPr/>
        <a:lstStyle/>
        <a:p>
          <a:r>
            <a:rPr lang="en-US" b="1"/>
            <a:t>Mode</a:t>
          </a:r>
        </a:p>
        <a:p>
          <a:r>
            <a:rPr lang="en-US" b="1"/>
            <a:t>7</a:t>
          </a:r>
        </a:p>
      </dgm:t>
    </dgm:pt>
    <dgm:pt modelId="{070CC604-505B-4696-9C14-0BCE395063A1}" type="parTrans" cxnId="{A9A2CE05-6228-490B-8F95-544459375CEE}">
      <dgm:prSet/>
      <dgm:spPr/>
      <dgm:t>
        <a:bodyPr/>
        <a:lstStyle/>
        <a:p>
          <a:endParaRPr lang="en-US"/>
        </a:p>
      </dgm:t>
    </dgm:pt>
    <dgm:pt modelId="{AE006779-F385-48F3-96E0-5B0D3491A295}" type="sibTrans" cxnId="{A9A2CE05-6228-490B-8F95-544459375CEE}">
      <dgm:prSet/>
      <dgm:spPr/>
      <dgm:t>
        <a:bodyPr/>
        <a:lstStyle/>
        <a:p>
          <a:endParaRPr lang="en-US"/>
        </a:p>
      </dgm:t>
    </dgm:pt>
    <dgm:pt modelId="{523A9FA1-8F42-4C06-9C5D-6833F142AEA0}" type="pres">
      <dgm:prSet presAssocID="{B0499DA3-3542-4038-A844-321B1C8596E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C55470-D623-4456-939C-1142865320A3}" type="pres">
      <dgm:prSet presAssocID="{D6954F81-2B50-488F-A165-9E58C5C3E22C}" presName="hierRoot1" presStyleCnt="0"/>
      <dgm:spPr/>
    </dgm:pt>
    <dgm:pt modelId="{0362C763-A81A-404F-BD8A-31E511ACEC91}" type="pres">
      <dgm:prSet presAssocID="{D6954F81-2B50-488F-A165-9E58C5C3E22C}" presName="composite" presStyleCnt="0"/>
      <dgm:spPr/>
    </dgm:pt>
    <dgm:pt modelId="{01988187-5779-41D9-8610-B345C45B3D80}" type="pres">
      <dgm:prSet presAssocID="{D6954F81-2B50-488F-A165-9E58C5C3E22C}" presName="background" presStyleLbl="node0" presStyleIdx="0" presStyleCnt="3"/>
      <dgm:spPr/>
    </dgm:pt>
    <dgm:pt modelId="{7A30C746-05BE-4A37-9D56-2E69C702901C}" type="pres">
      <dgm:prSet presAssocID="{D6954F81-2B50-488F-A165-9E58C5C3E22C}" presName="text" presStyleLbl="fgAcc0" presStyleIdx="0" presStyleCnt="3">
        <dgm:presLayoutVars>
          <dgm:chPref val="3"/>
        </dgm:presLayoutVars>
      </dgm:prSet>
      <dgm:spPr/>
    </dgm:pt>
    <dgm:pt modelId="{A050A0D3-D162-46B6-9AE2-3DECDE6A22F6}" type="pres">
      <dgm:prSet presAssocID="{D6954F81-2B50-488F-A165-9E58C5C3E22C}" presName="hierChild2" presStyleCnt="0"/>
      <dgm:spPr/>
    </dgm:pt>
    <dgm:pt modelId="{FF4A8F86-5F71-410A-A3F5-2397A5CCA6AC}" type="pres">
      <dgm:prSet presAssocID="{2742F978-16F4-4920-8339-95E02BC13910}" presName="hierRoot1" presStyleCnt="0"/>
      <dgm:spPr/>
    </dgm:pt>
    <dgm:pt modelId="{B727AC97-2A14-46EF-9DCD-B61EF63D5DEA}" type="pres">
      <dgm:prSet presAssocID="{2742F978-16F4-4920-8339-95E02BC13910}" presName="composite" presStyleCnt="0"/>
      <dgm:spPr/>
    </dgm:pt>
    <dgm:pt modelId="{B2B7D613-EB45-41CC-98F0-CF1ED03D2739}" type="pres">
      <dgm:prSet presAssocID="{2742F978-16F4-4920-8339-95E02BC13910}" presName="background" presStyleLbl="node0" presStyleIdx="1" presStyleCnt="3"/>
      <dgm:spPr/>
    </dgm:pt>
    <dgm:pt modelId="{40564FE1-6B53-4CE8-9703-6532CB5E60E7}" type="pres">
      <dgm:prSet presAssocID="{2742F978-16F4-4920-8339-95E02BC13910}" presName="text" presStyleLbl="fgAcc0" presStyleIdx="1" presStyleCnt="3">
        <dgm:presLayoutVars>
          <dgm:chPref val="3"/>
        </dgm:presLayoutVars>
      </dgm:prSet>
      <dgm:spPr/>
    </dgm:pt>
    <dgm:pt modelId="{7A5D9A5B-A086-46CC-AB7A-2190275CEB62}" type="pres">
      <dgm:prSet presAssocID="{2742F978-16F4-4920-8339-95E02BC13910}" presName="hierChild2" presStyleCnt="0"/>
      <dgm:spPr/>
    </dgm:pt>
    <dgm:pt modelId="{49ADE655-05DE-4C7F-A255-ADB934628138}" type="pres">
      <dgm:prSet presAssocID="{DB3616BA-A4F4-4754-971A-F5AE6B84F9EB}" presName="hierRoot1" presStyleCnt="0"/>
      <dgm:spPr/>
    </dgm:pt>
    <dgm:pt modelId="{9F58F7F7-A8DD-42EA-9A55-FF0B22377174}" type="pres">
      <dgm:prSet presAssocID="{DB3616BA-A4F4-4754-971A-F5AE6B84F9EB}" presName="composite" presStyleCnt="0"/>
      <dgm:spPr/>
    </dgm:pt>
    <dgm:pt modelId="{088D193E-DD03-4263-946C-F4BBBBB1687B}" type="pres">
      <dgm:prSet presAssocID="{DB3616BA-A4F4-4754-971A-F5AE6B84F9EB}" presName="background" presStyleLbl="node0" presStyleIdx="2" presStyleCnt="3"/>
      <dgm:spPr/>
    </dgm:pt>
    <dgm:pt modelId="{9A51DBDC-0F2D-4977-A4A7-FCC1E9ADFC1D}" type="pres">
      <dgm:prSet presAssocID="{DB3616BA-A4F4-4754-971A-F5AE6B84F9EB}" presName="text" presStyleLbl="fgAcc0" presStyleIdx="2" presStyleCnt="3">
        <dgm:presLayoutVars>
          <dgm:chPref val="3"/>
        </dgm:presLayoutVars>
      </dgm:prSet>
      <dgm:spPr/>
    </dgm:pt>
    <dgm:pt modelId="{FD909EB0-2FF4-4073-9A67-FE5EDF65C859}" type="pres">
      <dgm:prSet presAssocID="{DB3616BA-A4F4-4754-971A-F5AE6B84F9EB}" presName="hierChild2" presStyleCnt="0"/>
      <dgm:spPr/>
    </dgm:pt>
  </dgm:ptLst>
  <dgm:cxnLst>
    <dgm:cxn modelId="{CB8DEB00-4245-49C6-A820-64879A0CE75F}" type="presOf" srcId="{B0499DA3-3542-4038-A844-321B1C8596EC}" destId="{523A9FA1-8F42-4C06-9C5D-6833F142AEA0}" srcOrd="0" destOrd="0" presId="urn:microsoft.com/office/officeart/2005/8/layout/hierarchy1"/>
    <dgm:cxn modelId="{A9A2CE05-6228-490B-8F95-544459375CEE}" srcId="{B0499DA3-3542-4038-A844-321B1C8596EC}" destId="{DB3616BA-A4F4-4754-971A-F5AE6B84F9EB}" srcOrd="2" destOrd="0" parTransId="{070CC604-505B-4696-9C14-0BCE395063A1}" sibTransId="{AE006779-F385-48F3-96E0-5B0D3491A295}"/>
    <dgm:cxn modelId="{B5B7252B-AFFF-4B55-9269-3E79E79D8E61}" srcId="{B0499DA3-3542-4038-A844-321B1C8596EC}" destId="{2742F978-16F4-4920-8339-95E02BC13910}" srcOrd="1" destOrd="0" parTransId="{F098005F-D11C-4723-B4EE-2F51A0C93C01}" sibTransId="{133F4B78-D8E8-456C-8AA5-680C6B190932}"/>
    <dgm:cxn modelId="{397F073A-295A-496E-A4EC-24F3BB026F6D}" srcId="{B0499DA3-3542-4038-A844-321B1C8596EC}" destId="{D6954F81-2B50-488F-A165-9E58C5C3E22C}" srcOrd="0" destOrd="0" parTransId="{9BBA01F0-E36C-43C6-AD43-0D520533B430}" sibTransId="{16D2EA89-C1D3-4297-B1FA-3A30437CE66D}"/>
    <dgm:cxn modelId="{291CC56C-1F0C-42D1-B12C-6BB02F735072}" type="presOf" srcId="{DB3616BA-A4F4-4754-971A-F5AE6B84F9EB}" destId="{9A51DBDC-0F2D-4977-A4A7-FCC1E9ADFC1D}" srcOrd="0" destOrd="0" presId="urn:microsoft.com/office/officeart/2005/8/layout/hierarchy1"/>
    <dgm:cxn modelId="{68EDF481-38AC-48ED-9618-4FE7BFFD135C}" type="presOf" srcId="{D6954F81-2B50-488F-A165-9E58C5C3E22C}" destId="{7A30C746-05BE-4A37-9D56-2E69C702901C}" srcOrd="0" destOrd="0" presId="urn:microsoft.com/office/officeart/2005/8/layout/hierarchy1"/>
    <dgm:cxn modelId="{B5A3CCF8-83B3-4988-9CCC-2B1D512921ED}" type="presOf" srcId="{2742F978-16F4-4920-8339-95E02BC13910}" destId="{40564FE1-6B53-4CE8-9703-6532CB5E60E7}" srcOrd="0" destOrd="0" presId="urn:microsoft.com/office/officeart/2005/8/layout/hierarchy1"/>
    <dgm:cxn modelId="{5B379E39-2DC9-47E0-A991-54820BB6BA63}" type="presParOf" srcId="{523A9FA1-8F42-4C06-9C5D-6833F142AEA0}" destId="{12C55470-D623-4456-939C-1142865320A3}" srcOrd="0" destOrd="0" presId="urn:microsoft.com/office/officeart/2005/8/layout/hierarchy1"/>
    <dgm:cxn modelId="{6CFC674D-8484-42E0-91AB-34DA43AFC239}" type="presParOf" srcId="{12C55470-D623-4456-939C-1142865320A3}" destId="{0362C763-A81A-404F-BD8A-31E511ACEC91}" srcOrd="0" destOrd="0" presId="urn:microsoft.com/office/officeart/2005/8/layout/hierarchy1"/>
    <dgm:cxn modelId="{69FE8938-CCD1-4080-B051-2891A690453D}" type="presParOf" srcId="{0362C763-A81A-404F-BD8A-31E511ACEC91}" destId="{01988187-5779-41D9-8610-B345C45B3D80}" srcOrd="0" destOrd="0" presId="urn:microsoft.com/office/officeart/2005/8/layout/hierarchy1"/>
    <dgm:cxn modelId="{05525D59-B214-4A4C-AB87-CC918011A197}" type="presParOf" srcId="{0362C763-A81A-404F-BD8A-31E511ACEC91}" destId="{7A30C746-05BE-4A37-9D56-2E69C702901C}" srcOrd="1" destOrd="0" presId="urn:microsoft.com/office/officeart/2005/8/layout/hierarchy1"/>
    <dgm:cxn modelId="{30675BD5-DEE6-406A-AE4C-2B199FFE7F22}" type="presParOf" srcId="{12C55470-D623-4456-939C-1142865320A3}" destId="{A050A0D3-D162-46B6-9AE2-3DECDE6A22F6}" srcOrd="1" destOrd="0" presId="urn:microsoft.com/office/officeart/2005/8/layout/hierarchy1"/>
    <dgm:cxn modelId="{DA14ADA6-E6D5-40BD-8EDD-832EA821CBB8}" type="presParOf" srcId="{523A9FA1-8F42-4C06-9C5D-6833F142AEA0}" destId="{FF4A8F86-5F71-410A-A3F5-2397A5CCA6AC}" srcOrd="1" destOrd="0" presId="urn:microsoft.com/office/officeart/2005/8/layout/hierarchy1"/>
    <dgm:cxn modelId="{867BAC9A-0DCB-4C64-866B-CC8717E4F3E6}" type="presParOf" srcId="{FF4A8F86-5F71-410A-A3F5-2397A5CCA6AC}" destId="{B727AC97-2A14-46EF-9DCD-B61EF63D5DEA}" srcOrd="0" destOrd="0" presId="urn:microsoft.com/office/officeart/2005/8/layout/hierarchy1"/>
    <dgm:cxn modelId="{81569D58-90F8-43A1-95B2-3F6412ECB6F4}" type="presParOf" srcId="{B727AC97-2A14-46EF-9DCD-B61EF63D5DEA}" destId="{B2B7D613-EB45-41CC-98F0-CF1ED03D2739}" srcOrd="0" destOrd="0" presId="urn:microsoft.com/office/officeart/2005/8/layout/hierarchy1"/>
    <dgm:cxn modelId="{26965B5F-3C94-4051-9621-EE9D341A4B76}" type="presParOf" srcId="{B727AC97-2A14-46EF-9DCD-B61EF63D5DEA}" destId="{40564FE1-6B53-4CE8-9703-6532CB5E60E7}" srcOrd="1" destOrd="0" presId="urn:microsoft.com/office/officeart/2005/8/layout/hierarchy1"/>
    <dgm:cxn modelId="{DE10CB87-61FA-473A-8C30-8F86AA7AE482}" type="presParOf" srcId="{FF4A8F86-5F71-410A-A3F5-2397A5CCA6AC}" destId="{7A5D9A5B-A086-46CC-AB7A-2190275CEB62}" srcOrd="1" destOrd="0" presId="urn:microsoft.com/office/officeart/2005/8/layout/hierarchy1"/>
    <dgm:cxn modelId="{2C782731-6650-4701-B5EB-3BDCF3CFCB14}" type="presParOf" srcId="{523A9FA1-8F42-4C06-9C5D-6833F142AEA0}" destId="{49ADE655-05DE-4C7F-A255-ADB934628138}" srcOrd="2" destOrd="0" presId="urn:microsoft.com/office/officeart/2005/8/layout/hierarchy1"/>
    <dgm:cxn modelId="{CDA3F2DD-1EAB-4256-BFBC-949F87A8441E}" type="presParOf" srcId="{49ADE655-05DE-4C7F-A255-ADB934628138}" destId="{9F58F7F7-A8DD-42EA-9A55-FF0B22377174}" srcOrd="0" destOrd="0" presId="urn:microsoft.com/office/officeart/2005/8/layout/hierarchy1"/>
    <dgm:cxn modelId="{BB648100-A1A5-4E13-BAE2-833E849A4013}" type="presParOf" srcId="{9F58F7F7-A8DD-42EA-9A55-FF0B22377174}" destId="{088D193E-DD03-4263-946C-F4BBBBB1687B}" srcOrd="0" destOrd="0" presId="urn:microsoft.com/office/officeart/2005/8/layout/hierarchy1"/>
    <dgm:cxn modelId="{C504D8E2-5E5B-470D-A844-3BDBD12A4B1B}" type="presParOf" srcId="{9F58F7F7-A8DD-42EA-9A55-FF0B22377174}" destId="{9A51DBDC-0F2D-4977-A4A7-FCC1E9ADFC1D}" srcOrd="1" destOrd="0" presId="urn:microsoft.com/office/officeart/2005/8/layout/hierarchy1"/>
    <dgm:cxn modelId="{B93D3571-2A58-4882-8B3C-B84983B2053B}" type="presParOf" srcId="{49ADE655-05DE-4C7F-A255-ADB934628138}" destId="{FD909EB0-2FF4-4073-9A67-FE5EDF65C85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343283-3894-4569-9775-EB6F528757F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4CDB8C-FFE5-43E3-9F2D-172E2C94EB5E}">
      <dgm:prSet/>
      <dgm:spPr/>
      <dgm:t>
        <a:bodyPr/>
        <a:lstStyle/>
        <a:p>
          <a:pPr algn="ctr"/>
          <a:r>
            <a:rPr lang="en-US" dirty="0"/>
            <a:t>Choose a data sample</a:t>
          </a:r>
        </a:p>
      </dgm:t>
    </dgm:pt>
    <dgm:pt modelId="{42EC3BB9-BB65-4631-8625-243401CF4343}" type="parTrans" cxnId="{BE15D77F-214C-4206-B578-F746008360CA}">
      <dgm:prSet/>
      <dgm:spPr/>
      <dgm:t>
        <a:bodyPr/>
        <a:lstStyle/>
        <a:p>
          <a:endParaRPr lang="en-US"/>
        </a:p>
      </dgm:t>
    </dgm:pt>
    <dgm:pt modelId="{7176B5A0-F9CF-4C12-A445-43242A001B46}" type="sibTrans" cxnId="{BE15D77F-214C-4206-B578-F746008360CA}">
      <dgm:prSet/>
      <dgm:spPr/>
      <dgm:t>
        <a:bodyPr/>
        <a:lstStyle/>
        <a:p>
          <a:endParaRPr lang="en-US"/>
        </a:p>
      </dgm:t>
    </dgm:pt>
    <dgm:pt modelId="{9F1FE71C-7C37-4687-80DA-5134A904401D}">
      <dgm:prSet/>
      <dgm:spPr/>
      <dgm:t>
        <a:bodyPr/>
        <a:lstStyle/>
        <a:p>
          <a:pPr algn="ctr"/>
          <a:r>
            <a:rPr lang="en-US" dirty="0"/>
            <a:t>Analyze and draw inferences</a:t>
          </a:r>
        </a:p>
      </dgm:t>
    </dgm:pt>
    <dgm:pt modelId="{FA46E297-31F9-4E60-8D6D-3BA2F37E0E9C}" type="parTrans" cxnId="{4BD944B3-F69D-407A-BE5D-F6F14EDBB2EE}">
      <dgm:prSet/>
      <dgm:spPr/>
      <dgm:t>
        <a:bodyPr/>
        <a:lstStyle/>
        <a:p>
          <a:endParaRPr lang="en-US"/>
        </a:p>
      </dgm:t>
    </dgm:pt>
    <dgm:pt modelId="{59FA8EBE-8AF3-47C9-963F-50EC4D4A0AA6}" type="sibTrans" cxnId="{4BD944B3-F69D-407A-BE5D-F6F14EDBB2EE}">
      <dgm:prSet/>
      <dgm:spPr/>
      <dgm:t>
        <a:bodyPr/>
        <a:lstStyle/>
        <a:p>
          <a:endParaRPr lang="en-US"/>
        </a:p>
      </dgm:t>
    </dgm:pt>
    <dgm:pt modelId="{5B4B3821-DE1A-466E-B86C-ABC79C9A031D}">
      <dgm:prSet/>
      <dgm:spPr/>
      <dgm:t>
        <a:bodyPr/>
        <a:lstStyle/>
        <a:p>
          <a:pPr algn="ctr"/>
          <a:r>
            <a:rPr lang="en-US" dirty="0"/>
            <a:t>Make generalizations about the population</a:t>
          </a:r>
        </a:p>
      </dgm:t>
    </dgm:pt>
    <dgm:pt modelId="{2A0A92D2-667D-42EE-B10C-71FE6C14DDDB}" type="parTrans" cxnId="{EB83E16F-AEDD-4277-ACE0-7BCEB7302C9E}">
      <dgm:prSet/>
      <dgm:spPr/>
      <dgm:t>
        <a:bodyPr/>
        <a:lstStyle/>
        <a:p>
          <a:endParaRPr lang="en-US"/>
        </a:p>
      </dgm:t>
    </dgm:pt>
    <dgm:pt modelId="{68D4C8F7-AAA2-4799-9C0A-CD9D58D52420}" type="sibTrans" cxnId="{EB83E16F-AEDD-4277-ACE0-7BCEB7302C9E}">
      <dgm:prSet/>
      <dgm:spPr/>
      <dgm:t>
        <a:bodyPr/>
        <a:lstStyle/>
        <a:p>
          <a:endParaRPr lang="en-US"/>
        </a:p>
      </dgm:t>
    </dgm:pt>
    <dgm:pt modelId="{E65AE783-0CF3-483C-8E51-80098F595E35}" type="pres">
      <dgm:prSet presAssocID="{B6343283-3894-4569-9775-EB6F528757F9}" presName="linear" presStyleCnt="0">
        <dgm:presLayoutVars>
          <dgm:animLvl val="lvl"/>
          <dgm:resizeHandles val="exact"/>
        </dgm:presLayoutVars>
      </dgm:prSet>
      <dgm:spPr/>
    </dgm:pt>
    <dgm:pt modelId="{84C6EED5-05C0-47C3-A31C-3345F979902C}" type="pres">
      <dgm:prSet presAssocID="{434CDB8C-FFE5-43E3-9F2D-172E2C94EB5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23EE4E4-F701-40C7-9E92-B813462BB9CB}" type="pres">
      <dgm:prSet presAssocID="{7176B5A0-F9CF-4C12-A445-43242A001B46}" presName="spacer" presStyleCnt="0"/>
      <dgm:spPr/>
    </dgm:pt>
    <dgm:pt modelId="{81374EF0-F93D-4B9D-BAB3-C9B4871E2808}" type="pres">
      <dgm:prSet presAssocID="{9F1FE71C-7C37-4687-80DA-5134A904401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86D597-D537-4061-8BA6-8328813D7AA1}" type="pres">
      <dgm:prSet presAssocID="{59FA8EBE-8AF3-47C9-963F-50EC4D4A0AA6}" presName="spacer" presStyleCnt="0"/>
      <dgm:spPr/>
    </dgm:pt>
    <dgm:pt modelId="{17898B78-06F3-473F-9366-EBB1B92DC379}" type="pres">
      <dgm:prSet presAssocID="{5B4B3821-DE1A-466E-B86C-ABC79C9A031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475D726-36BF-46B5-A189-8F3CCABC6F65}" type="presOf" srcId="{9F1FE71C-7C37-4687-80DA-5134A904401D}" destId="{81374EF0-F93D-4B9D-BAB3-C9B4871E2808}" srcOrd="0" destOrd="0" presId="urn:microsoft.com/office/officeart/2005/8/layout/vList2"/>
    <dgm:cxn modelId="{B7A59265-0FD4-425C-BD17-2FC1D295BF8B}" type="presOf" srcId="{5B4B3821-DE1A-466E-B86C-ABC79C9A031D}" destId="{17898B78-06F3-473F-9366-EBB1B92DC379}" srcOrd="0" destOrd="0" presId="urn:microsoft.com/office/officeart/2005/8/layout/vList2"/>
    <dgm:cxn modelId="{EB83E16F-AEDD-4277-ACE0-7BCEB7302C9E}" srcId="{B6343283-3894-4569-9775-EB6F528757F9}" destId="{5B4B3821-DE1A-466E-B86C-ABC79C9A031D}" srcOrd="2" destOrd="0" parTransId="{2A0A92D2-667D-42EE-B10C-71FE6C14DDDB}" sibTransId="{68D4C8F7-AAA2-4799-9C0A-CD9D58D52420}"/>
    <dgm:cxn modelId="{BE15D77F-214C-4206-B578-F746008360CA}" srcId="{B6343283-3894-4569-9775-EB6F528757F9}" destId="{434CDB8C-FFE5-43E3-9F2D-172E2C94EB5E}" srcOrd="0" destOrd="0" parTransId="{42EC3BB9-BB65-4631-8625-243401CF4343}" sibTransId="{7176B5A0-F9CF-4C12-A445-43242A001B46}"/>
    <dgm:cxn modelId="{4BD944B3-F69D-407A-BE5D-F6F14EDBB2EE}" srcId="{B6343283-3894-4569-9775-EB6F528757F9}" destId="{9F1FE71C-7C37-4687-80DA-5134A904401D}" srcOrd="1" destOrd="0" parTransId="{FA46E297-31F9-4E60-8D6D-3BA2F37E0E9C}" sibTransId="{59FA8EBE-8AF3-47C9-963F-50EC4D4A0AA6}"/>
    <dgm:cxn modelId="{B26552ED-8C9D-4E38-A7E5-A97333AA3F36}" type="presOf" srcId="{434CDB8C-FFE5-43E3-9F2D-172E2C94EB5E}" destId="{84C6EED5-05C0-47C3-A31C-3345F979902C}" srcOrd="0" destOrd="0" presId="urn:microsoft.com/office/officeart/2005/8/layout/vList2"/>
    <dgm:cxn modelId="{AFD4FDFB-BEB1-4782-8EDE-BCFE31BE1E3A}" type="presOf" srcId="{B6343283-3894-4569-9775-EB6F528757F9}" destId="{E65AE783-0CF3-483C-8E51-80098F595E35}" srcOrd="0" destOrd="0" presId="urn:microsoft.com/office/officeart/2005/8/layout/vList2"/>
    <dgm:cxn modelId="{F1ACA365-BF60-42D3-8DA9-3B3E3C6C8477}" type="presParOf" srcId="{E65AE783-0CF3-483C-8E51-80098F595E35}" destId="{84C6EED5-05C0-47C3-A31C-3345F979902C}" srcOrd="0" destOrd="0" presId="urn:microsoft.com/office/officeart/2005/8/layout/vList2"/>
    <dgm:cxn modelId="{1C020475-9919-47AE-8121-C925D153A11C}" type="presParOf" srcId="{E65AE783-0CF3-483C-8E51-80098F595E35}" destId="{F23EE4E4-F701-40C7-9E92-B813462BB9CB}" srcOrd="1" destOrd="0" presId="urn:microsoft.com/office/officeart/2005/8/layout/vList2"/>
    <dgm:cxn modelId="{8D152D9D-BA86-4709-B5D9-FDAC48370E17}" type="presParOf" srcId="{E65AE783-0CF3-483C-8E51-80098F595E35}" destId="{81374EF0-F93D-4B9D-BAB3-C9B4871E2808}" srcOrd="2" destOrd="0" presId="urn:microsoft.com/office/officeart/2005/8/layout/vList2"/>
    <dgm:cxn modelId="{6F700C1A-F57E-475E-8519-D50EAB742FE1}" type="presParOf" srcId="{E65AE783-0CF3-483C-8E51-80098F595E35}" destId="{6286D597-D537-4061-8BA6-8328813D7AA1}" srcOrd="3" destOrd="0" presId="urn:microsoft.com/office/officeart/2005/8/layout/vList2"/>
    <dgm:cxn modelId="{559F2D10-E5A3-4959-BBB6-B7A72021C114}" type="presParOf" srcId="{E65AE783-0CF3-483C-8E51-80098F595E35}" destId="{17898B78-06F3-473F-9366-EBB1B92DC37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BD6AF34-4DE1-4B0D-A2EA-C7531B4EAF3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402A8EC2-437A-4B7C-AA90-4CA7086DAC06}">
      <dgm:prSet/>
      <dgm:spPr/>
      <dgm:t>
        <a:bodyPr/>
        <a:lstStyle/>
        <a:p>
          <a:r>
            <a:rPr lang="en-US"/>
            <a:t>Hypothesis Testing</a:t>
          </a:r>
        </a:p>
      </dgm:t>
    </dgm:pt>
    <dgm:pt modelId="{FFA88EF1-E208-427A-9595-B205D9E42CB6}" type="parTrans" cxnId="{6A57DEAD-BE0C-429E-ADC9-4D881C22EE35}">
      <dgm:prSet/>
      <dgm:spPr/>
      <dgm:t>
        <a:bodyPr/>
        <a:lstStyle/>
        <a:p>
          <a:endParaRPr lang="en-US"/>
        </a:p>
      </dgm:t>
    </dgm:pt>
    <dgm:pt modelId="{AB249F72-B3F3-4970-93BF-493A02B493BC}" type="sibTrans" cxnId="{6A57DEAD-BE0C-429E-ADC9-4D881C22EE35}">
      <dgm:prSet/>
      <dgm:spPr/>
      <dgm:t>
        <a:bodyPr/>
        <a:lstStyle/>
        <a:p>
          <a:endParaRPr lang="en-US"/>
        </a:p>
      </dgm:t>
    </dgm:pt>
    <dgm:pt modelId="{9E84ADC7-C3CF-4965-9194-8D5B7772E41E}">
      <dgm:prSet/>
      <dgm:spPr/>
      <dgm:t>
        <a:bodyPr/>
        <a:lstStyle/>
        <a:p>
          <a:r>
            <a:rPr lang="en-US"/>
            <a:t>Analysis of Variance</a:t>
          </a:r>
        </a:p>
      </dgm:t>
    </dgm:pt>
    <dgm:pt modelId="{286C6DC0-76A9-4834-AE2F-BE2850BF424D}" type="parTrans" cxnId="{C5D51FDA-2637-406D-B85A-9CB24A5EDD00}">
      <dgm:prSet/>
      <dgm:spPr/>
      <dgm:t>
        <a:bodyPr/>
        <a:lstStyle/>
        <a:p>
          <a:endParaRPr lang="en-US"/>
        </a:p>
      </dgm:t>
    </dgm:pt>
    <dgm:pt modelId="{09862958-EC9B-4B07-BC89-39DA134523FA}" type="sibTrans" cxnId="{C5D51FDA-2637-406D-B85A-9CB24A5EDD00}">
      <dgm:prSet/>
      <dgm:spPr/>
      <dgm:t>
        <a:bodyPr/>
        <a:lstStyle/>
        <a:p>
          <a:endParaRPr lang="en-US"/>
        </a:p>
      </dgm:t>
    </dgm:pt>
    <dgm:pt modelId="{610C244B-151E-4BBC-AC79-0F2B1BF7AECF}">
      <dgm:prSet/>
      <dgm:spPr/>
      <dgm:t>
        <a:bodyPr/>
        <a:lstStyle/>
        <a:p>
          <a:r>
            <a:rPr lang="en-US"/>
            <a:t>Statistical Modeling</a:t>
          </a:r>
        </a:p>
      </dgm:t>
    </dgm:pt>
    <dgm:pt modelId="{1B8756E2-ED66-42E9-A6DC-06D34FC0D82C}" type="parTrans" cxnId="{A4E64DCD-2BBF-4530-AAD0-C68E99386029}">
      <dgm:prSet/>
      <dgm:spPr/>
      <dgm:t>
        <a:bodyPr/>
        <a:lstStyle/>
        <a:p>
          <a:endParaRPr lang="en-US"/>
        </a:p>
      </dgm:t>
    </dgm:pt>
    <dgm:pt modelId="{58766E92-6CA5-427E-BB20-B38D5FC19BDE}" type="sibTrans" cxnId="{A4E64DCD-2BBF-4530-AAD0-C68E99386029}">
      <dgm:prSet/>
      <dgm:spPr/>
      <dgm:t>
        <a:bodyPr/>
        <a:lstStyle/>
        <a:p>
          <a:endParaRPr lang="en-US"/>
        </a:p>
      </dgm:t>
    </dgm:pt>
    <dgm:pt modelId="{E0F011D3-35CE-4B64-B44F-DA4912A2AA42}" type="pres">
      <dgm:prSet presAssocID="{ABD6AF34-4DE1-4B0D-A2EA-C7531B4EAF35}" presName="root" presStyleCnt="0">
        <dgm:presLayoutVars>
          <dgm:dir/>
          <dgm:resizeHandles val="exact"/>
        </dgm:presLayoutVars>
      </dgm:prSet>
      <dgm:spPr/>
    </dgm:pt>
    <dgm:pt modelId="{16056473-9F64-4BEC-8F6E-04408E28E5DF}" type="pres">
      <dgm:prSet presAssocID="{402A8EC2-437A-4B7C-AA90-4CA7086DAC06}" presName="compNode" presStyleCnt="0"/>
      <dgm:spPr/>
    </dgm:pt>
    <dgm:pt modelId="{D5E998CA-03B5-41E8-9AF8-541C10126BDC}" type="pres">
      <dgm:prSet presAssocID="{402A8EC2-437A-4B7C-AA90-4CA7086DAC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Dummy"/>
        </a:ext>
      </dgm:extLst>
    </dgm:pt>
    <dgm:pt modelId="{0593D619-9B6D-4E01-B985-BF1B177B7D7F}" type="pres">
      <dgm:prSet presAssocID="{402A8EC2-437A-4B7C-AA90-4CA7086DAC06}" presName="spaceRect" presStyleCnt="0"/>
      <dgm:spPr/>
    </dgm:pt>
    <dgm:pt modelId="{F81EA4DB-E117-42CC-A1B3-EB936A64BFE5}" type="pres">
      <dgm:prSet presAssocID="{402A8EC2-437A-4B7C-AA90-4CA7086DAC06}" presName="textRect" presStyleLbl="revTx" presStyleIdx="0" presStyleCnt="3">
        <dgm:presLayoutVars>
          <dgm:chMax val="1"/>
          <dgm:chPref val="1"/>
        </dgm:presLayoutVars>
      </dgm:prSet>
      <dgm:spPr/>
    </dgm:pt>
    <dgm:pt modelId="{C9C83717-19B2-4DB0-A981-2C6F3B8B62A3}" type="pres">
      <dgm:prSet presAssocID="{AB249F72-B3F3-4970-93BF-493A02B493BC}" presName="sibTrans" presStyleCnt="0"/>
      <dgm:spPr/>
    </dgm:pt>
    <dgm:pt modelId="{EA69B5EC-08BD-4813-8900-F31B5556F52F}" type="pres">
      <dgm:prSet presAssocID="{9E84ADC7-C3CF-4965-9194-8D5B7772E41E}" presName="compNode" presStyleCnt="0"/>
      <dgm:spPr/>
    </dgm:pt>
    <dgm:pt modelId="{3690CB85-C22F-4032-8D7B-BE4DE5F1FE71}" type="pres">
      <dgm:prSet presAssocID="{9E84ADC7-C3CF-4965-9194-8D5B7772E4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3DE9650F-31DC-42D3-A1F6-E88627344636}" type="pres">
      <dgm:prSet presAssocID="{9E84ADC7-C3CF-4965-9194-8D5B7772E41E}" presName="spaceRect" presStyleCnt="0"/>
      <dgm:spPr/>
    </dgm:pt>
    <dgm:pt modelId="{A8C24267-7EED-4A53-9DA5-50D127BC98B8}" type="pres">
      <dgm:prSet presAssocID="{9E84ADC7-C3CF-4965-9194-8D5B7772E41E}" presName="textRect" presStyleLbl="revTx" presStyleIdx="1" presStyleCnt="3">
        <dgm:presLayoutVars>
          <dgm:chMax val="1"/>
          <dgm:chPref val="1"/>
        </dgm:presLayoutVars>
      </dgm:prSet>
      <dgm:spPr/>
    </dgm:pt>
    <dgm:pt modelId="{9C37B916-27D5-469C-B28C-CE0B975D5FDE}" type="pres">
      <dgm:prSet presAssocID="{09862958-EC9B-4B07-BC89-39DA134523FA}" presName="sibTrans" presStyleCnt="0"/>
      <dgm:spPr/>
    </dgm:pt>
    <dgm:pt modelId="{1BFB22C6-1282-4746-905A-DD9D340A1635}" type="pres">
      <dgm:prSet presAssocID="{610C244B-151E-4BBC-AC79-0F2B1BF7AECF}" presName="compNode" presStyleCnt="0"/>
      <dgm:spPr/>
    </dgm:pt>
    <dgm:pt modelId="{0DF84EC3-E4B4-401C-943D-E7E837653A3C}" type="pres">
      <dgm:prSet presAssocID="{610C244B-151E-4BBC-AC79-0F2B1BF7AE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D49A3B67-E8C0-4882-BCEA-02666C8FF5B1}" type="pres">
      <dgm:prSet presAssocID="{610C244B-151E-4BBC-AC79-0F2B1BF7AECF}" presName="spaceRect" presStyleCnt="0"/>
      <dgm:spPr/>
    </dgm:pt>
    <dgm:pt modelId="{5EE5C2C1-435E-4C59-8A51-88C5854C131B}" type="pres">
      <dgm:prSet presAssocID="{610C244B-151E-4BBC-AC79-0F2B1BF7AEC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A7D3B16-7520-4353-B37C-143ECC9434A5}" type="presOf" srcId="{402A8EC2-437A-4B7C-AA90-4CA7086DAC06}" destId="{F81EA4DB-E117-42CC-A1B3-EB936A64BFE5}" srcOrd="0" destOrd="0" presId="urn:microsoft.com/office/officeart/2018/2/layout/IconLabelList"/>
    <dgm:cxn modelId="{533EF019-4A81-4B7A-AF62-30AA2EB03BF3}" type="presOf" srcId="{ABD6AF34-4DE1-4B0D-A2EA-C7531B4EAF35}" destId="{E0F011D3-35CE-4B64-B44F-DA4912A2AA42}" srcOrd="0" destOrd="0" presId="urn:microsoft.com/office/officeart/2018/2/layout/IconLabelList"/>
    <dgm:cxn modelId="{E204FA5C-A008-44DC-AEC6-921E325AF06C}" type="presOf" srcId="{610C244B-151E-4BBC-AC79-0F2B1BF7AECF}" destId="{5EE5C2C1-435E-4C59-8A51-88C5854C131B}" srcOrd="0" destOrd="0" presId="urn:microsoft.com/office/officeart/2018/2/layout/IconLabelList"/>
    <dgm:cxn modelId="{6A57DEAD-BE0C-429E-ADC9-4D881C22EE35}" srcId="{ABD6AF34-4DE1-4B0D-A2EA-C7531B4EAF35}" destId="{402A8EC2-437A-4B7C-AA90-4CA7086DAC06}" srcOrd="0" destOrd="0" parTransId="{FFA88EF1-E208-427A-9595-B205D9E42CB6}" sibTransId="{AB249F72-B3F3-4970-93BF-493A02B493BC}"/>
    <dgm:cxn modelId="{A4E64DCD-2BBF-4530-AAD0-C68E99386029}" srcId="{ABD6AF34-4DE1-4B0D-A2EA-C7531B4EAF35}" destId="{610C244B-151E-4BBC-AC79-0F2B1BF7AECF}" srcOrd="2" destOrd="0" parTransId="{1B8756E2-ED66-42E9-A6DC-06D34FC0D82C}" sibTransId="{58766E92-6CA5-427E-BB20-B38D5FC19BDE}"/>
    <dgm:cxn modelId="{C5D51FDA-2637-406D-B85A-9CB24A5EDD00}" srcId="{ABD6AF34-4DE1-4B0D-A2EA-C7531B4EAF35}" destId="{9E84ADC7-C3CF-4965-9194-8D5B7772E41E}" srcOrd="1" destOrd="0" parTransId="{286C6DC0-76A9-4834-AE2F-BE2850BF424D}" sibTransId="{09862958-EC9B-4B07-BC89-39DA134523FA}"/>
    <dgm:cxn modelId="{651A2AF2-D48D-44E3-897D-5205E56059B7}" type="presOf" srcId="{9E84ADC7-C3CF-4965-9194-8D5B7772E41E}" destId="{A8C24267-7EED-4A53-9DA5-50D127BC98B8}" srcOrd="0" destOrd="0" presId="urn:microsoft.com/office/officeart/2018/2/layout/IconLabelList"/>
    <dgm:cxn modelId="{EF9FB77C-F9CC-47FC-9C19-788F0935997B}" type="presParOf" srcId="{E0F011D3-35CE-4B64-B44F-DA4912A2AA42}" destId="{16056473-9F64-4BEC-8F6E-04408E28E5DF}" srcOrd="0" destOrd="0" presId="urn:microsoft.com/office/officeart/2018/2/layout/IconLabelList"/>
    <dgm:cxn modelId="{B541CB99-6886-4483-9221-40E69FCB05CF}" type="presParOf" srcId="{16056473-9F64-4BEC-8F6E-04408E28E5DF}" destId="{D5E998CA-03B5-41E8-9AF8-541C10126BDC}" srcOrd="0" destOrd="0" presId="urn:microsoft.com/office/officeart/2018/2/layout/IconLabelList"/>
    <dgm:cxn modelId="{06D318F6-09DB-4946-A1F2-46BE88B3AC27}" type="presParOf" srcId="{16056473-9F64-4BEC-8F6E-04408E28E5DF}" destId="{0593D619-9B6D-4E01-B985-BF1B177B7D7F}" srcOrd="1" destOrd="0" presId="urn:microsoft.com/office/officeart/2018/2/layout/IconLabelList"/>
    <dgm:cxn modelId="{4E589C4D-317D-4493-8826-C173750D0BD8}" type="presParOf" srcId="{16056473-9F64-4BEC-8F6E-04408E28E5DF}" destId="{F81EA4DB-E117-42CC-A1B3-EB936A64BFE5}" srcOrd="2" destOrd="0" presId="urn:microsoft.com/office/officeart/2018/2/layout/IconLabelList"/>
    <dgm:cxn modelId="{82EA1B4B-F11A-4634-8A17-ABD64AD2AF9C}" type="presParOf" srcId="{E0F011D3-35CE-4B64-B44F-DA4912A2AA42}" destId="{C9C83717-19B2-4DB0-A981-2C6F3B8B62A3}" srcOrd="1" destOrd="0" presId="urn:microsoft.com/office/officeart/2018/2/layout/IconLabelList"/>
    <dgm:cxn modelId="{CD6B126C-514A-4043-9F4D-3135C9DA76A0}" type="presParOf" srcId="{E0F011D3-35CE-4B64-B44F-DA4912A2AA42}" destId="{EA69B5EC-08BD-4813-8900-F31B5556F52F}" srcOrd="2" destOrd="0" presId="urn:microsoft.com/office/officeart/2018/2/layout/IconLabelList"/>
    <dgm:cxn modelId="{D17C66B9-75B8-45DC-B771-261E021BDAC2}" type="presParOf" srcId="{EA69B5EC-08BD-4813-8900-F31B5556F52F}" destId="{3690CB85-C22F-4032-8D7B-BE4DE5F1FE71}" srcOrd="0" destOrd="0" presId="urn:microsoft.com/office/officeart/2018/2/layout/IconLabelList"/>
    <dgm:cxn modelId="{9FFB37D6-B93F-4718-A094-55E543BB57AA}" type="presParOf" srcId="{EA69B5EC-08BD-4813-8900-F31B5556F52F}" destId="{3DE9650F-31DC-42D3-A1F6-E88627344636}" srcOrd="1" destOrd="0" presId="urn:microsoft.com/office/officeart/2018/2/layout/IconLabelList"/>
    <dgm:cxn modelId="{D5BAFA6F-C282-4A99-8259-933EB2012B7A}" type="presParOf" srcId="{EA69B5EC-08BD-4813-8900-F31B5556F52F}" destId="{A8C24267-7EED-4A53-9DA5-50D127BC98B8}" srcOrd="2" destOrd="0" presId="urn:microsoft.com/office/officeart/2018/2/layout/IconLabelList"/>
    <dgm:cxn modelId="{72B2380C-2A27-428F-804C-F2CD55521E75}" type="presParOf" srcId="{E0F011D3-35CE-4B64-B44F-DA4912A2AA42}" destId="{9C37B916-27D5-469C-B28C-CE0B975D5FDE}" srcOrd="3" destOrd="0" presId="urn:microsoft.com/office/officeart/2018/2/layout/IconLabelList"/>
    <dgm:cxn modelId="{74B49389-A279-46E7-948B-4F4DDCC3CD55}" type="presParOf" srcId="{E0F011D3-35CE-4B64-B44F-DA4912A2AA42}" destId="{1BFB22C6-1282-4746-905A-DD9D340A1635}" srcOrd="4" destOrd="0" presId="urn:microsoft.com/office/officeart/2018/2/layout/IconLabelList"/>
    <dgm:cxn modelId="{07E66B6E-4C25-4712-AD47-0D8660904A8C}" type="presParOf" srcId="{1BFB22C6-1282-4746-905A-DD9D340A1635}" destId="{0DF84EC3-E4B4-401C-943D-E7E837653A3C}" srcOrd="0" destOrd="0" presId="urn:microsoft.com/office/officeart/2018/2/layout/IconLabelList"/>
    <dgm:cxn modelId="{1B7EB39F-B670-4829-9F12-D76C31276251}" type="presParOf" srcId="{1BFB22C6-1282-4746-905A-DD9D340A1635}" destId="{D49A3B67-E8C0-4882-BCEA-02666C8FF5B1}" srcOrd="1" destOrd="0" presId="urn:microsoft.com/office/officeart/2018/2/layout/IconLabelList"/>
    <dgm:cxn modelId="{0EEC4969-C537-44D3-A080-1E2C03086C0C}" type="presParOf" srcId="{1BFB22C6-1282-4746-905A-DD9D340A1635}" destId="{5EE5C2C1-435E-4C59-8A51-88C5854C131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88D4A-CF21-4EB0-9481-07B2F5F5829A}">
      <dsp:nvSpPr>
        <dsp:cNvPr id="0" name=""/>
        <dsp:cNvSpPr/>
      </dsp:nvSpPr>
      <dsp:spPr>
        <a:xfrm>
          <a:off x="744923" y="996748"/>
          <a:ext cx="1066148" cy="1066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3F73D-579C-4FF6-996B-61810D51A7FF}">
      <dsp:nvSpPr>
        <dsp:cNvPr id="0" name=""/>
        <dsp:cNvSpPr/>
      </dsp:nvSpPr>
      <dsp:spPr>
        <a:xfrm>
          <a:off x="93388" y="2378174"/>
          <a:ext cx="2369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Business Analytics</a:t>
          </a:r>
        </a:p>
      </dsp:txBody>
      <dsp:txXfrm>
        <a:off x="93388" y="2378174"/>
        <a:ext cx="2369218" cy="720000"/>
      </dsp:txXfrm>
    </dsp:sp>
    <dsp:sp modelId="{92089820-4326-4DE0-BB60-02C89BE31718}">
      <dsp:nvSpPr>
        <dsp:cNvPr id="0" name=""/>
        <dsp:cNvSpPr/>
      </dsp:nvSpPr>
      <dsp:spPr>
        <a:xfrm>
          <a:off x="3528755" y="996748"/>
          <a:ext cx="1066148" cy="1066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B49B4-7748-4A85-9A24-0B725F7A5E33}">
      <dsp:nvSpPr>
        <dsp:cNvPr id="0" name=""/>
        <dsp:cNvSpPr/>
      </dsp:nvSpPr>
      <dsp:spPr>
        <a:xfrm>
          <a:off x="2877220" y="2378174"/>
          <a:ext cx="2369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Business Intelligence</a:t>
          </a:r>
        </a:p>
      </dsp:txBody>
      <dsp:txXfrm>
        <a:off x="2877220" y="2378174"/>
        <a:ext cx="2369218" cy="720000"/>
      </dsp:txXfrm>
    </dsp:sp>
    <dsp:sp modelId="{B11E07D8-498D-4296-9254-DD1396CF58DE}">
      <dsp:nvSpPr>
        <dsp:cNvPr id="0" name=""/>
        <dsp:cNvSpPr/>
      </dsp:nvSpPr>
      <dsp:spPr>
        <a:xfrm>
          <a:off x="6312586" y="996748"/>
          <a:ext cx="1066148" cy="1066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446F1-4EBD-4673-AC18-A76C1BA549BE}">
      <dsp:nvSpPr>
        <dsp:cNvPr id="0" name=""/>
        <dsp:cNvSpPr/>
      </dsp:nvSpPr>
      <dsp:spPr>
        <a:xfrm>
          <a:off x="5661051" y="2378174"/>
          <a:ext cx="2369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Analytics</a:t>
          </a:r>
        </a:p>
      </dsp:txBody>
      <dsp:txXfrm>
        <a:off x="5661051" y="2378174"/>
        <a:ext cx="2369218" cy="720000"/>
      </dsp:txXfrm>
    </dsp:sp>
    <dsp:sp modelId="{F161CDEF-A715-4542-824C-220DA676C21F}">
      <dsp:nvSpPr>
        <dsp:cNvPr id="0" name=""/>
        <dsp:cNvSpPr/>
      </dsp:nvSpPr>
      <dsp:spPr>
        <a:xfrm>
          <a:off x="9096417" y="996748"/>
          <a:ext cx="1066148" cy="10661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0B7B8-E41D-4FBD-BEB3-1FA985F1C324}">
      <dsp:nvSpPr>
        <dsp:cNvPr id="0" name=""/>
        <dsp:cNvSpPr/>
      </dsp:nvSpPr>
      <dsp:spPr>
        <a:xfrm>
          <a:off x="8444882" y="2378174"/>
          <a:ext cx="2369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Science </a:t>
          </a:r>
        </a:p>
      </dsp:txBody>
      <dsp:txXfrm>
        <a:off x="8444882" y="2378174"/>
        <a:ext cx="236921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3EF3F-1394-41D5-B54A-6B979691E1BB}">
      <dsp:nvSpPr>
        <dsp:cNvPr id="0" name=""/>
        <dsp:cNvSpPr/>
      </dsp:nvSpPr>
      <dsp:spPr>
        <a:xfrm>
          <a:off x="0" y="123443"/>
          <a:ext cx="5257800" cy="525780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54A745-DCFA-4165-B641-C090081A943A}">
      <dsp:nvSpPr>
        <dsp:cNvPr id="0" name=""/>
        <dsp:cNvSpPr/>
      </dsp:nvSpPr>
      <dsp:spPr>
        <a:xfrm>
          <a:off x="499491" y="622934"/>
          <a:ext cx="2050542" cy="20505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Increased digital footprint</a:t>
          </a:r>
        </a:p>
      </dsp:txBody>
      <dsp:txXfrm>
        <a:off x="599590" y="723033"/>
        <a:ext cx="1850344" cy="1850344"/>
      </dsp:txXfrm>
    </dsp:sp>
    <dsp:sp modelId="{D05502B2-E4C5-4546-BA9A-6AD5F40171C6}">
      <dsp:nvSpPr>
        <dsp:cNvPr id="0" name=""/>
        <dsp:cNvSpPr/>
      </dsp:nvSpPr>
      <dsp:spPr>
        <a:xfrm>
          <a:off x="2707767" y="622934"/>
          <a:ext cx="2050542" cy="205054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Ease of access to information</a:t>
          </a:r>
        </a:p>
      </dsp:txBody>
      <dsp:txXfrm>
        <a:off x="2807866" y="723033"/>
        <a:ext cx="1850344" cy="1850344"/>
      </dsp:txXfrm>
    </dsp:sp>
    <dsp:sp modelId="{85797025-AA49-4821-AD8D-739844E4841F}">
      <dsp:nvSpPr>
        <dsp:cNvPr id="0" name=""/>
        <dsp:cNvSpPr/>
      </dsp:nvSpPr>
      <dsp:spPr>
        <a:xfrm>
          <a:off x="499491" y="2831211"/>
          <a:ext cx="2050542" cy="205054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Social Media revolution</a:t>
          </a:r>
        </a:p>
      </dsp:txBody>
      <dsp:txXfrm>
        <a:off x="599590" y="2931310"/>
        <a:ext cx="1850344" cy="1850344"/>
      </dsp:txXfrm>
    </dsp:sp>
    <dsp:sp modelId="{905DD4D6-E658-4F6D-9CAA-63FA3268B596}">
      <dsp:nvSpPr>
        <dsp:cNvPr id="0" name=""/>
        <dsp:cNvSpPr/>
      </dsp:nvSpPr>
      <dsp:spPr>
        <a:xfrm>
          <a:off x="2707767" y="2831211"/>
          <a:ext cx="2050542" cy="205054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Technological Advancements</a:t>
          </a:r>
        </a:p>
      </dsp:txBody>
      <dsp:txXfrm>
        <a:off x="2807866" y="2931310"/>
        <a:ext cx="1850344" cy="18503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EF8C4-3174-4295-B064-BF0F8E7547E7}">
      <dsp:nvSpPr>
        <dsp:cNvPr id="0" name=""/>
        <dsp:cNvSpPr/>
      </dsp:nvSpPr>
      <dsp:spPr>
        <a:xfrm>
          <a:off x="0" y="506528"/>
          <a:ext cx="11407487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C0F24-DBEA-48C7-9DB4-0E9C72CA4FD1}">
      <dsp:nvSpPr>
        <dsp:cNvPr id="0" name=""/>
        <dsp:cNvSpPr/>
      </dsp:nvSpPr>
      <dsp:spPr>
        <a:xfrm>
          <a:off x="570374" y="19448"/>
          <a:ext cx="7985240" cy="974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823" tIns="0" rIns="301823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Descriptive Analytics</a:t>
          </a:r>
        </a:p>
      </dsp:txBody>
      <dsp:txXfrm>
        <a:off x="617929" y="67003"/>
        <a:ext cx="7890130" cy="879050"/>
      </dsp:txXfrm>
    </dsp:sp>
    <dsp:sp modelId="{65748E7F-C3A4-4336-9317-8ECEBCBB792B}">
      <dsp:nvSpPr>
        <dsp:cNvPr id="0" name=""/>
        <dsp:cNvSpPr/>
      </dsp:nvSpPr>
      <dsp:spPr>
        <a:xfrm>
          <a:off x="0" y="2003409"/>
          <a:ext cx="11407487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37B1C-92ED-45D2-9165-45262CD5E43D}">
      <dsp:nvSpPr>
        <dsp:cNvPr id="0" name=""/>
        <dsp:cNvSpPr/>
      </dsp:nvSpPr>
      <dsp:spPr>
        <a:xfrm>
          <a:off x="570374" y="1516329"/>
          <a:ext cx="7985240" cy="9741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823" tIns="0" rIns="301823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Predictive Analytics</a:t>
          </a:r>
        </a:p>
      </dsp:txBody>
      <dsp:txXfrm>
        <a:off x="617929" y="1563884"/>
        <a:ext cx="7890130" cy="879050"/>
      </dsp:txXfrm>
    </dsp:sp>
    <dsp:sp modelId="{8D707A59-F254-4A9C-87CF-5780C3444978}">
      <dsp:nvSpPr>
        <dsp:cNvPr id="0" name=""/>
        <dsp:cNvSpPr/>
      </dsp:nvSpPr>
      <dsp:spPr>
        <a:xfrm>
          <a:off x="0" y="3500289"/>
          <a:ext cx="11407487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F7FD2A-77CE-44EB-8508-A0D8EF6564B0}">
      <dsp:nvSpPr>
        <dsp:cNvPr id="0" name=""/>
        <dsp:cNvSpPr/>
      </dsp:nvSpPr>
      <dsp:spPr>
        <a:xfrm>
          <a:off x="570374" y="3013209"/>
          <a:ext cx="7985240" cy="9741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823" tIns="0" rIns="301823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Prescriptive Analytics</a:t>
          </a:r>
        </a:p>
      </dsp:txBody>
      <dsp:txXfrm>
        <a:off x="617929" y="3060764"/>
        <a:ext cx="7890130" cy="879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CDB17-BD7B-4C38-8D0D-C1D42C92F967}">
      <dsp:nvSpPr>
        <dsp:cNvPr id="0" name=""/>
        <dsp:cNvSpPr/>
      </dsp:nvSpPr>
      <dsp:spPr>
        <a:xfrm>
          <a:off x="478800" y="952794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DE792-5888-4812-810D-A27AFB1CD3D1}">
      <dsp:nvSpPr>
        <dsp:cNvPr id="0" name=""/>
        <dsp:cNvSpPr/>
      </dsp:nvSpPr>
      <dsp:spPr>
        <a:xfrm>
          <a:off x="712800" y="118679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F367D-2E1E-4759-BD08-3B8B65AF8682}">
      <dsp:nvSpPr>
        <dsp:cNvPr id="0" name=""/>
        <dsp:cNvSpPr/>
      </dsp:nvSpPr>
      <dsp:spPr>
        <a:xfrm>
          <a:off x="127800" y="23927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Finance</a:t>
          </a:r>
        </a:p>
      </dsp:txBody>
      <dsp:txXfrm>
        <a:off x="127800" y="2392794"/>
        <a:ext cx="1800000" cy="720000"/>
      </dsp:txXfrm>
    </dsp:sp>
    <dsp:sp modelId="{3CD443EB-C3D0-490C-B862-12343C462038}">
      <dsp:nvSpPr>
        <dsp:cNvPr id="0" name=""/>
        <dsp:cNvSpPr/>
      </dsp:nvSpPr>
      <dsp:spPr>
        <a:xfrm>
          <a:off x="2593800" y="952794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0D2AB-FD22-4ACE-9A60-4E9043639D76}">
      <dsp:nvSpPr>
        <dsp:cNvPr id="0" name=""/>
        <dsp:cNvSpPr/>
      </dsp:nvSpPr>
      <dsp:spPr>
        <a:xfrm>
          <a:off x="2827800" y="118679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59EC5-060B-48BD-B67E-566EA4565AD2}">
      <dsp:nvSpPr>
        <dsp:cNvPr id="0" name=""/>
        <dsp:cNvSpPr/>
      </dsp:nvSpPr>
      <dsp:spPr>
        <a:xfrm>
          <a:off x="2242800" y="23927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Healthcare</a:t>
          </a:r>
        </a:p>
      </dsp:txBody>
      <dsp:txXfrm>
        <a:off x="2242800" y="2392794"/>
        <a:ext cx="1800000" cy="720000"/>
      </dsp:txXfrm>
    </dsp:sp>
    <dsp:sp modelId="{3A9194C3-57DD-4892-A545-FC338FF0489C}">
      <dsp:nvSpPr>
        <dsp:cNvPr id="0" name=""/>
        <dsp:cNvSpPr/>
      </dsp:nvSpPr>
      <dsp:spPr>
        <a:xfrm>
          <a:off x="4708800" y="952794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9C0BD0-9275-4692-B321-76EA263D4E6F}">
      <dsp:nvSpPr>
        <dsp:cNvPr id="0" name=""/>
        <dsp:cNvSpPr/>
      </dsp:nvSpPr>
      <dsp:spPr>
        <a:xfrm>
          <a:off x="4942800" y="118679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81D26-7DAC-4E97-8C34-4D029C420A9B}">
      <dsp:nvSpPr>
        <dsp:cNvPr id="0" name=""/>
        <dsp:cNvSpPr/>
      </dsp:nvSpPr>
      <dsp:spPr>
        <a:xfrm>
          <a:off x="4357800" y="23927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Crime Prevention</a:t>
          </a:r>
        </a:p>
      </dsp:txBody>
      <dsp:txXfrm>
        <a:off x="4357800" y="2392794"/>
        <a:ext cx="1800000" cy="720000"/>
      </dsp:txXfrm>
    </dsp:sp>
    <dsp:sp modelId="{8395FF26-4336-4ECA-AAA7-6156838C96BF}">
      <dsp:nvSpPr>
        <dsp:cNvPr id="0" name=""/>
        <dsp:cNvSpPr/>
      </dsp:nvSpPr>
      <dsp:spPr>
        <a:xfrm>
          <a:off x="6823800" y="952794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DB528-6CA8-4B65-98E2-36BAE3CED128}">
      <dsp:nvSpPr>
        <dsp:cNvPr id="0" name=""/>
        <dsp:cNvSpPr/>
      </dsp:nvSpPr>
      <dsp:spPr>
        <a:xfrm>
          <a:off x="7057800" y="118679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66CC8-7DD4-4FE7-8E6C-030921227C58}">
      <dsp:nvSpPr>
        <dsp:cNvPr id="0" name=""/>
        <dsp:cNvSpPr/>
      </dsp:nvSpPr>
      <dsp:spPr>
        <a:xfrm>
          <a:off x="6472800" y="23927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Retail</a:t>
          </a:r>
        </a:p>
      </dsp:txBody>
      <dsp:txXfrm>
        <a:off x="6472800" y="2392794"/>
        <a:ext cx="1800000" cy="720000"/>
      </dsp:txXfrm>
    </dsp:sp>
    <dsp:sp modelId="{91E5C441-F9E2-4579-A325-CE43BE432FF2}">
      <dsp:nvSpPr>
        <dsp:cNvPr id="0" name=""/>
        <dsp:cNvSpPr/>
      </dsp:nvSpPr>
      <dsp:spPr>
        <a:xfrm>
          <a:off x="8938800" y="952794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9CC85-B6B6-49A7-9F42-031EB9AC19BA}">
      <dsp:nvSpPr>
        <dsp:cNvPr id="0" name=""/>
        <dsp:cNvSpPr/>
      </dsp:nvSpPr>
      <dsp:spPr>
        <a:xfrm>
          <a:off x="9172800" y="118679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D5CA4-F1ED-4E31-8762-DDD538EECC61}">
      <dsp:nvSpPr>
        <dsp:cNvPr id="0" name=""/>
        <dsp:cNvSpPr/>
      </dsp:nvSpPr>
      <dsp:spPr>
        <a:xfrm>
          <a:off x="8587800" y="23927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Marketing</a:t>
          </a:r>
        </a:p>
      </dsp:txBody>
      <dsp:txXfrm>
        <a:off x="8587800" y="2392794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69281-0A19-4C68-85B5-1C1F073D530E}">
      <dsp:nvSpPr>
        <dsp:cNvPr id="0" name=""/>
        <dsp:cNvSpPr/>
      </dsp:nvSpPr>
      <dsp:spPr>
        <a:xfrm>
          <a:off x="740776" y="855481"/>
          <a:ext cx="1464285" cy="14642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A1175-1182-4FE7-B1BE-11F498161253}">
      <dsp:nvSpPr>
        <dsp:cNvPr id="0" name=""/>
        <dsp:cNvSpPr/>
      </dsp:nvSpPr>
      <dsp:spPr>
        <a:xfrm>
          <a:off x="1052836" y="1167542"/>
          <a:ext cx="840163" cy="8401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422C6-4025-4EAE-9930-A3DAF3B76CB6}">
      <dsp:nvSpPr>
        <dsp:cNvPr id="0" name=""/>
        <dsp:cNvSpPr/>
      </dsp:nvSpPr>
      <dsp:spPr>
        <a:xfrm>
          <a:off x="272684" y="2775856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Statistics</a:t>
          </a:r>
        </a:p>
      </dsp:txBody>
      <dsp:txXfrm>
        <a:off x="272684" y="2775856"/>
        <a:ext cx="2400467" cy="720000"/>
      </dsp:txXfrm>
    </dsp:sp>
    <dsp:sp modelId="{871266DE-E05F-4F50-9524-D19065FBB509}">
      <dsp:nvSpPr>
        <dsp:cNvPr id="0" name=""/>
        <dsp:cNvSpPr/>
      </dsp:nvSpPr>
      <dsp:spPr>
        <a:xfrm>
          <a:off x="3561325" y="855481"/>
          <a:ext cx="1464285" cy="14642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CBABF-561D-4617-AE58-53E5E78DCCF2}">
      <dsp:nvSpPr>
        <dsp:cNvPr id="0" name=""/>
        <dsp:cNvSpPr/>
      </dsp:nvSpPr>
      <dsp:spPr>
        <a:xfrm>
          <a:off x="3873386" y="1167542"/>
          <a:ext cx="840163" cy="8401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FD5DD-50D6-444E-8334-BD184821DD5B}">
      <dsp:nvSpPr>
        <dsp:cNvPr id="0" name=""/>
        <dsp:cNvSpPr/>
      </dsp:nvSpPr>
      <dsp:spPr>
        <a:xfrm>
          <a:off x="3093234" y="2775856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Data Manipulation</a:t>
          </a:r>
        </a:p>
      </dsp:txBody>
      <dsp:txXfrm>
        <a:off x="3093234" y="2775856"/>
        <a:ext cx="2400467" cy="720000"/>
      </dsp:txXfrm>
    </dsp:sp>
    <dsp:sp modelId="{162D2646-AFF7-4A3E-B865-83FA2DB27103}">
      <dsp:nvSpPr>
        <dsp:cNvPr id="0" name=""/>
        <dsp:cNvSpPr/>
      </dsp:nvSpPr>
      <dsp:spPr>
        <a:xfrm>
          <a:off x="6381875" y="855481"/>
          <a:ext cx="1464285" cy="14642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A769D-1B32-4BB8-99CC-4E0BC5990500}">
      <dsp:nvSpPr>
        <dsp:cNvPr id="0" name=""/>
        <dsp:cNvSpPr/>
      </dsp:nvSpPr>
      <dsp:spPr>
        <a:xfrm>
          <a:off x="6693936" y="1167542"/>
          <a:ext cx="840163" cy="8401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C0DC7-D8A0-4867-9C70-8BC850BC6291}">
      <dsp:nvSpPr>
        <dsp:cNvPr id="0" name=""/>
        <dsp:cNvSpPr/>
      </dsp:nvSpPr>
      <dsp:spPr>
        <a:xfrm>
          <a:off x="5913784" y="2775856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Exploratory Data Analysis</a:t>
          </a:r>
        </a:p>
      </dsp:txBody>
      <dsp:txXfrm>
        <a:off x="5913784" y="2775856"/>
        <a:ext cx="2400467" cy="720000"/>
      </dsp:txXfrm>
    </dsp:sp>
    <dsp:sp modelId="{3B3EA3F6-00F4-41F0-8141-F8E9E1772A19}">
      <dsp:nvSpPr>
        <dsp:cNvPr id="0" name=""/>
        <dsp:cNvSpPr/>
      </dsp:nvSpPr>
      <dsp:spPr>
        <a:xfrm>
          <a:off x="9202425" y="855481"/>
          <a:ext cx="1464285" cy="14642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C290E-4137-4BC1-A6FD-2226B9E21C1B}">
      <dsp:nvSpPr>
        <dsp:cNvPr id="0" name=""/>
        <dsp:cNvSpPr/>
      </dsp:nvSpPr>
      <dsp:spPr>
        <a:xfrm>
          <a:off x="9514486" y="1167542"/>
          <a:ext cx="840163" cy="8401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FF96F-E5A8-49D4-A525-4F83BC28B569}">
      <dsp:nvSpPr>
        <dsp:cNvPr id="0" name=""/>
        <dsp:cNvSpPr/>
      </dsp:nvSpPr>
      <dsp:spPr>
        <a:xfrm>
          <a:off x="8734334" y="2775856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Data Visualization</a:t>
          </a:r>
        </a:p>
      </dsp:txBody>
      <dsp:txXfrm>
        <a:off x="8734334" y="2775856"/>
        <a:ext cx="2400467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88187-5779-41D9-8610-B345C45B3D80}">
      <dsp:nvSpPr>
        <dsp:cNvPr id="0" name=""/>
        <dsp:cNvSpPr/>
      </dsp:nvSpPr>
      <dsp:spPr>
        <a:xfrm>
          <a:off x="0" y="1081170"/>
          <a:ext cx="2957512" cy="18780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0C746-05BE-4A37-9D56-2E69C702901C}">
      <dsp:nvSpPr>
        <dsp:cNvPr id="0" name=""/>
        <dsp:cNvSpPr/>
      </dsp:nvSpPr>
      <dsp:spPr>
        <a:xfrm>
          <a:off x="328612" y="139335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b="1" kern="120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Mean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7.285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b="1" kern="1200"/>
        </a:p>
      </dsp:txBody>
      <dsp:txXfrm>
        <a:off x="383617" y="1448357"/>
        <a:ext cx="2847502" cy="1768010"/>
      </dsp:txXfrm>
    </dsp:sp>
    <dsp:sp modelId="{B2B7D613-EB45-41CC-98F0-CF1ED03D2739}">
      <dsp:nvSpPr>
        <dsp:cNvPr id="0" name=""/>
        <dsp:cNvSpPr/>
      </dsp:nvSpPr>
      <dsp:spPr>
        <a:xfrm>
          <a:off x="3614737" y="1081170"/>
          <a:ext cx="2957512" cy="18780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64FE1-6B53-4CE8-9703-6532CB5E60E7}">
      <dsp:nvSpPr>
        <dsp:cNvPr id="0" name=""/>
        <dsp:cNvSpPr/>
      </dsp:nvSpPr>
      <dsp:spPr>
        <a:xfrm>
          <a:off x="3943350" y="139335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Median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7</a:t>
          </a:r>
        </a:p>
      </dsp:txBody>
      <dsp:txXfrm>
        <a:off x="3998355" y="1448357"/>
        <a:ext cx="2847502" cy="1768010"/>
      </dsp:txXfrm>
    </dsp:sp>
    <dsp:sp modelId="{088D193E-DD03-4263-946C-F4BBBBB1687B}">
      <dsp:nvSpPr>
        <dsp:cNvPr id="0" name=""/>
        <dsp:cNvSpPr/>
      </dsp:nvSpPr>
      <dsp:spPr>
        <a:xfrm>
          <a:off x="7229475" y="1081170"/>
          <a:ext cx="2957512" cy="18780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1DBDC-0F2D-4977-A4A7-FCC1E9ADFC1D}">
      <dsp:nvSpPr>
        <dsp:cNvPr id="0" name=""/>
        <dsp:cNvSpPr/>
      </dsp:nvSpPr>
      <dsp:spPr>
        <a:xfrm>
          <a:off x="7558087" y="139335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Mode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7</a:t>
          </a:r>
        </a:p>
      </dsp:txBody>
      <dsp:txXfrm>
        <a:off x="7613092" y="1448357"/>
        <a:ext cx="2847502" cy="17680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6EED5-05C0-47C3-A31C-3345F979902C}">
      <dsp:nvSpPr>
        <dsp:cNvPr id="0" name=""/>
        <dsp:cNvSpPr/>
      </dsp:nvSpPr>
      <dsp:spPr>
        <a:xfrm>
          <a:off x="0" y="28931"/>
          <a:ext cx="5065192" cy="10328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Choose a data sample</a:t>
          </a:r>
        </a:p>
      </dsp:txBody>
      <dsp:txXfrm>
        <a:off x="50420" y="79351"/>
        <a:ext cx="4964352" cy="932014"/>
      </dsp:txXfrm>
    </dsp:sp>
    <dsp:sp modelId="{81374EF0-F93D-4B9D-BAB3-C9B4871E2808}">
      <dsp:nvSpPr>
        <dsp:cNvPr id="0" name=""/>
        <dsp:cNvSpPr/>
      </dsp:nvSpPr>
      <dsp:spPr>
        <a:xfrm>
          <a:off x="0" y="1136665"/>
          <a:ext cx="5065192" cy="103285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Analyze and draw inferences</a:t>
          </a:r>
        </a:p>
      </dsp:txBody>
      <dsp:txXfrm>
        <a:off x="50420" y="1187085"/>
        <a:ext cx="4964352" cy="932014"/>
      </dsp:txXfrm>
    </dsp:sp>
    <dsp:sp modelId="{17898B78-06F3-473F-9366-EBB1B92DC379}">
      <dsp:nvSpPr>
        <dsp:cNvPr id="0" name=""/>
        <dsp:cNvSpPr/>
      </dsp:nvSpPr>
      <dsp:spPr>
        <a:xfrm>
          <a:off x="0" y="2244400"/>
          <a:ext cx="5065192" cy="103285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Make generalizations about the population</a:t>
          </a:r>
        </a:p>
      </dsp:txBody>
      <dsp:txXfrm>
        <a:off x="50420" y="2294820"/>
        <a:ext cx="4964352" cy="93201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E998CA-03B5-41E8-9AF8-541C10126BDC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EA4DB-E117-42CC-A1B3-EB936A64BFE5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Hypothesis Testing</a:t>
          </a:r>
        </a:p>
      </dsp:txBody>
      <dsp:txXfrm>
        <a:off x="417971" y="2644140"/>
        <a:ext cx="2889450" cy="720000"/>
      </dsp:txXfrm>
    </dsp:sp>
    <dsp:sp modelId="{3690CB85-C22F-4032-8D7B-BE4DE5F1FE71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24267-7EED-4A53-9DA5-50D127BC98B8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Analysis of Variance</a:t>
          </a:r>
        </a:p>
      </dsp:txBody>
      <dsp:txXfrm>
        <a:off x="3813075" y="2644140"/>
        <a:ext cx="2889450" cy="720000"/>
      </dsp:txXfrm>
    </dsp:sp>
    <dsp:sp modelId="{0DF84EC3-E4B4-401C-943D-E7E837653A3C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5C2C1-435E-4C59-8A51-88C5854C131B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Statistical Modeling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42514-D1E8-4182-8AB6-72BA0655A77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E8DA3-52A1-4909-B82F-462FCADB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you guys an overview of what Data Analytics is all about.</a:t>
            </a:r>
          </a:p>
          <a:p>
            <a:r>
              <a:rPr lang="en-US" dirty="0"/>
              <a:t>The buzz about Data Analytics</a:t>
            </a:r>
          </a:p>
          <a:p>
            <a:r>
              <a:rPr lang="en-US" dirty="0"/>
              <a:t>The demand and growth</a:t>
            </a:r>
          </a:p>
          <a:p>
            <a:r>
              <a:rPr lang="en-US" dirty="0"/>
              <a:t>Tools </a:t>
            </a:r>
          </a:p>
          <a:p>
            <a:r>
              <a:rPr lang="en-US" dirty="0"/>
              <a:t>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E8DA3-52A1-4909-B82F-462FCADB3B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1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E8DA3-52A1-4909-B82F-462FCADB3B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06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Obtaining data – gathering</a:t>
            </a:r>
          </a:p>
          <a:p>
            <a:r>
              <a:rPr lang="en-US" dirty="0"/>
              <a:t>Emphasize on the feedback arrows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E8DA3-52A1-4909-B82F-462FCADB3B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93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form the heart of Data Analytics</a:t>
            </a:r>
          </a:p>
          <a:p>
            <a:r>
              <a:rPr lang="en-US" dirty="0"/>
              <a:t>Also, what the lecture series is going to be about</a:t>
            </a:r>
          </a:p>
          <a:p>
            <a:endParaRPr lang="en-US" dirty="0"/>
          </a:p>
          <a:p>
            <a:r>
              <a:rPr lang="en-US" dirty="0"/>
              <a:t>So, lets begin with Statistics</a:t>
            </a:r>
          </a:p>
          <a:p>
            <a:endParaRPr lang="en-US" dirty="0"/>
          </a:p>
          <a:p>
            <a:r>
              <a:rPr lang="en-US" dirty="0"/>
              <a:t>Each aspects here will be introduced and explored in the later sessions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E8DA3-52A1-4909-B82F-462FCADB3B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76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Definitions and some funny takes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E8DA3-52A1-4909-B82F-462FCADB3B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42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Statistics can be divided into two branches</a:t>
            </a:r>
          </a:p>
          <a:p>
            <a:r>
              <a:rPr lang="en-US" dirty="0"/>
              <a:t>They support each other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E8DA3-52A1-4909-B82F-462FCADB3B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86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you’re given a box of candies, first thing you would do is count how many are there. </a:t>
            </a:r>
          </a:p>
          <a:p>
            <a:r>
              <a:rPr lang="en-US" dirty="0"/>
              <a:t>You subconsciously do it without any intent.</a:t>
            </a:r>
          </a:p>
          <a:p>
            <a:endParaRPr lang="en-US" dirty="0"/>
          </a:p>
          <a:p>
            <a:r>
              <a:rPr lang="en-US" dirty="0"/>
              <a:t>Count, sum, mean, median, mode, max, min,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will see the measures and scales used in descriptive stats</a:t>
            </a:r>
          </a:p>
          <a:p>
            <a:endParaRPr lang="en-US" dirty="0"/>
          </a:p>
          <a:p>
            <a:r>
              <a:rPr lang="en-US" dirty="0"/>
              <a:t>Descriptive Statistics is intrinsic to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E8DA3-52A1-4909-B82F-462FCADB3B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72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 of avg of all the values in sample</a:t>
            </a:r>
          </a:p>
          <a:p>
            <a:r>
              <a:rPr lang="en-US" dirty="0"/>
              <a:t>Measure of central value in the sample</a:t>
            </a:r>
          </a:p>
          <a:p>
            <a:r>
              <a:rPr lang="en-US" dirty="0"/>
              <a:t>Most recurring value in sample</a:t>
            </a:r>
          </a:p>
          <a:p>
            <a:endParaRPr lang="en-US" dirty="0"/>
          </a:p>
          <a:p>
            <a:r>
              <a:rPr lang="en-US" dirty="0"/>
              <a:t>Give an example using notepad</a:t>
            </a:r>
          </a:p>
          <a:p>
            <a:endParaRPr lang="en-US" dirty="0"/>
          </a:p>
          <a:p>
            <a:r>
              <a:rPr lang="en-US" dirty="0"/>
              <a:t>Most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E8DA3-52A1-4909-B82F-462FCADB3B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19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Outliers a bit</a:t>
            </a:r>
          </a:p>
          <a:p>
            <a:r>
              <a:rPr lang="en-US" dirty="0"/>
              <a:t>	ex: heights of students in a class</a:t>
            </a:r>
          </a:p>
          <a:p>
            <a:r>
              <a:rPr lang="en-US" dirty="0"/>
              <a:t>		155, 153, 154, 162, 158, 155, 163, 152, 186, 159 – 186 is the outlier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E8DA3-52A1-4909-B82F-462FCADB3B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20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Sd tells if the data points are standard and expected or not standard and deviated</a:t>
            </a:r>
          </a:p>
          <a:p>
            <a:endParaRPr lang="en-US" dirty="0"/>
          </a:p>
          <a:p>
            <a:r>
              <a:rPr lang="en-US" dirty="0"/>
              <a:t>Low </a:t>
            </a:r>
            <a:r>
              <a:rPr lang="en-US" dirty="0" err="1"/>
              <a:t>sd</a:t>
            </a:r>
            <a:r>
              <a:rPr lang="en-US" dirty="0"/>
              <a:t> means, data is closely clustered along the mean</a:t>
            </a:r>
          </a:p>
          <a:p>
            <a:r>
              <a:rPr lang="en-US" dirty="0"/>
              <a:t>High </a:t>
            </a:r>
            <a:r>
              <a:rPr lang="en-US" dirty="0" err="1"/>
              <a:t>sd</a:t>
            </a:r>
            <a:r>
              <a:rPr lang="en-US" dirty="0"/>
              <a:t> means, data is disbursed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E8DA3-52A1-4909-B82F-462FCADB3B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32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Subjective in nature</a:t>
            </a:r>
          </a:p>
          <a:p>
            <a:r>
              <a:rPr lang="en-US" dirty="0"/>
              <a:t>	a population can be a 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E8DA3-52A1-4909-B82F-462FCADB3B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65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is about brushing up data analytics</a:t>
            </a:r>
          </a:p>
          <a:p>
            <a:endParaRPr lang="en-US" dirty="0"/>
          </a:p>
          <a:p>
            <a:r>
              <a:rPr lang="en-US" dirty="0"/>
              <a:t>I would also be sharing every now and then my experiences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E8DA3-52A1-4909-B82F-462FCADB3B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5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is because of sample having less n (</a:t>
            </a:r>
            <a:r>
              <a:rPr lang="en-US" dirty="0" err="1"/>
              <a:t>atleast</a:t>
            </a:r>
            <a:r>
              <a:rPr lang="en-US" dirty="0"/>
              <a:t> one less than 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E8DA3-52A1-4909-B82F-462FCADB3B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28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need Analytics?</a:t>
            </a:r>
          </a:p>
          <a:p>
            <a:endParaRPr lang="en-US" dirty="0"/>
          </a:p>
          <a:p>
            <a:r>
              <a:rPr lang="en-US" dirty="0"/>
              <a:t>To get the best insights out of the observations in hand</a:t>
            </a:r>
          </a:p>
          <a:p>
            <a:r>
              <a:rPr lang="en-US" dirty="0"/>
              <a:t>Support theories and Hypotheses made</a:t>
            </a:r>
          </a:p>
          <a:p>
            <a:r>
              <a:rPr lang="en-US" dirty="0"/>
              <a:t>To make reasonable predictions and help us be prepared for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E8DA3-52A1-4909-B82F-462FCADB3B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14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 – Use of Analytical tools for making data-driven decisions in the field of Business</a:t>
            </a:r>
          </a:p>
          <a:p>
            <a:r>
              <a:rPr lang="en-US" dirty="0"/>
              <a:t>BI – Similar to BA but requires an expertise in domain (SME)</a:t>
            </a:r>
          </a:p>
          <a:p>
            <a:r>
              <a:rPr lang="en-US" dirty="0"/>
              <a:t>DA – Is the superset of BI and BA. </a:t>
            </a:r>
          </a:p>
          <a:p>
            <a:r>
              <a:rPr lang="en-US" dirty="0"/>
              <a:t>DS – Implementing Machine learning techniques and designing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E8DA3-52A1-4909-B82F-462FCADB3B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1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led to the sudden raise in demand for Data Analytics &amp; Data Science</a:t>
            </a:r>
          </a:p>
          <a:p>
            <a:endParaRPr lang="en-US" dirty="0"/>
          </a:p>
          <a:p>
            <a:r>
              <a:rPr lang="en-US" dirty="0"/>
              <a:t>Data is the oil.</a:t>
            </a:r>
          </a:p>
          <a:p>
            <a:r>
              <a:rPr lang="en-US" dirty="0"/>
              <a:t>Data is gold</a:t>
            </a:r>
          </a:p>
          <a:p>
            <a:endParaRPr lang="en-US" dirty="0"/>
          </a:p>
          <a:p>
            <a:r>
              <a:rPr lang="en-US" dirty="0"/>
              <a:t>Deriving information from data</a:t>
            </a:r>
          </a:p>
          <a:p>
            <a:endParaRPr lang="en-US" dirty="0"/>
          </a:p>
          <a:p>
            <a:r>
              <a:rPr lang="en-US" dirty="0"/>
              <a:t>Sexiest job of the 21</a:t>
            </a:r>
            <a:r>
              <a:rPr lang="en-US" baseline="30000" dirty="0"/>
              <a:t>st</a:t>
            </a:r>
            <a:r>
              <a:rPr lang="en-US" dirty="0"/>
              <a:t> century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E8DA3-52A1-4909-B82F-462FCADB3B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16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billion Terabytes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E8DA3-52A1-4909-B82F-462FCADB3B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8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E8DA3-52A1-4909-B82F-462FCADB3B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61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Descriptive Analytics</a:t>
            </a:r>
          </a:p>
          <a:p>
            <a:r>
              <a:rPr lang="en-US" dirty="0"/>
              <a:t>	Mostly describes what has already occurred.</a:t>
            </a:r>
          </a:p>
          <a:p>
            <a:r>
              <a:rPr lang="en-US" dirty="0"/>
              <a:t>	Helps us understand the underlying trend within the observations</a:t>
            </a:r>
          </a:p>
          <a:p>
            <a:r>
              <a:rPr lang="en-US" dirty="0"/>
              <a:t>	Often answers questions like, “how are things going?”</a:t>
            </a:r>
          </a:p>
          <a:p>
            <a:r>
              <a:rPr lang="en-US" dirty="0"/>
              <a:t>	Reactive in nature.</a:t>
            </a:r>
          </a:p>
          <a:p>
            <a:endParaRPr lang="en-US" dirty="0"/>
          </a:p>
          <a:p>
            <a:r>
              <a:rPr lang="en-US" dirty="0"/>
              <a:t>	ex:  The number of units of new iPhone sold during Thanksgiving in USA in 2019</a:t>
            </a:r>
          </a:p>
          <a:p>
            <a:endParaRPr lang="en-US" dirty="0"/>
          </a:p>
          <a:p>
            <a:r>
              <a:rPr lang="en-US" dirty="0"/>
              <a:t>Predictive</a:t>
            </a:r>
          </a:p>
          <a:p>
            <a:r>
              <a:rPr lang="en-US" dirty="0"/>
              <a:t>	Gives an overview of what will happen in the future as a result of what has happened already</a:t>
            </a:r>
          </a:p>
          <a:p>
            <a:r>
              <a:rPr lang="en-US" dirty="0"/>
              <a:t>	helps in forecasting, predicting upcoming things by extending the existing trend found within the data</a:t>
            </a:r>
          </a:p>
          <a:p>
            <a:r>
              <a:rPr lang="en-US" dirty="0"/>
              <a:t>	predictive in nature</a:t>
            </a:r>
          </a:p>
          <a:p>
            <a:endParaRPr lang="en-US" dirty="0"/>
          </a:p>
          <a:p>
            <a:r>
              <a:rPr lang="en-US" dirty="0"/>
              <a:t>Prescriptive Analytics</a:t>
            </a:r>
          </a:p>
          <a:p>
            <a:r>
              <a:rPr lang="en-US" dirty="0"/>
              <a:t>	Helps in prescribing the course of action based on predictions made</a:t>
            </a:r>
          </a:p>
          <a:p>
            <a:r>
              <a:rPr lang="en-US" dirty="0"/>
              <a:t>	proactive in nature</a:t>
            </a:r>
          </a:p>
          <a:p>
            <a:r>
              <a:rPr lang="en-US" dirty="0"/>
              <a:t>	helps us be prepared with measures and also make decisions when whatever predicted to happen happens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E8DA3-52A1-4909-B82F-462FCADB3B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76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SAS, SPSS – statistical analysis tools helps in doing</a:t>
            </a:r>
          </a:p>
          <a:p>
            <a:r>
              <a:rPr lang="en-US" dirty="0"/>
              <a:t>	SAS is free. SPSS is not</a:t>
            </a:r>
          </a:p>
          <a:p>
            <a:r>
              <a:rPr lang="en-US" dirty="0"/>
              <a:t>Power BI, Tableau  – BA tools</a:t>
            </a:r>
          </a:p>
          <a:p>
            <a:r>
              <a:rPr lang="en-US" dirty="0"/>
              <a:t>Open refine – data cleaning and transformation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E8DA3-52A1-4909-B82F-462FCADB3B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66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367A-1669-4855-9EF7-A1E356CFE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27C56-3F62-4C6A-8103-18A4C167C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D622B-28E0-42C6-A8D3-078D04E2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E1B7-434D-418E-8159-22845FD0935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ED0DB-8DDD-4B67-A295-8A7C9916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F78ED-3090-4ADE-AAA4-D724C0B5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5977-2814-4172-9E11-0F02237D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0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DA90-01B3-4532-8E9A-FB547EE2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63237-9224-4456-B540-D37E628CD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9BFCB-58E4-4F85-9034-8766AB87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E1B7-434D-418E-8159-22845FD0935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B6004-5E64-4BBA-BB31-68195F11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98A90-700A-46E2-9CD6-AEA23B1F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5977-2814-4172-9E11-0F02237D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2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BCE10-5C1B-420F-B8E0-773571412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90DC1-BAB7-4367-9C9A-B137A02FB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7AD22-19DC-461D-9A58-A36B5015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E1B7-434D-418E-8159-22845FD0935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B262A-2515-4CF0-AF3F-CC87CB70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CB10F-3B27-4ECA-848A-347D160A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5977-2814-4172-9E11-0F02237D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1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0007-0BCF-4320-A2F9-506AD8D7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E3F0C-A736-450C-9D19-220D8E3A0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3BFE-2042-4A21-9939-AB90F825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E1B7-434D-418E-8159-22845FD0935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A18BF-B65C-4D40-A601-73B3186C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AF72-1FAD-43BE-AA7C-3C47426A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5977-2814-4172-9E11-0F02237D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4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B0EB-13FB-45F2-9FCC-6C79644D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AB7B4-6DEA-4C22-BC53-298A7CE6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E62DD-A1EA-44BC-95A8-2C110BC8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E1B7-434D-418E-8159-22845FD0935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DF885-5E4A-4BE8-9941-54589E8E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58F29-814C-406A-A635-85D9735A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5977-2814-4172-9E11-0F02237D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6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7A57-067A-4634-9A74-AA0D32C4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9E2BB-15EA-48FF-AAB5-40B02FA50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C0D75-2F5D-4965-9709-A9745982C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4F5A7-888F-4F51-9A1B-D9912DAD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E1B7-434D-418E-8159-22845FD0935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CEAAC-90F7-4ABE-9201-E63A4357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D4D4F-3582-44FA-B084-DD262706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5977-2814-4172-9E11-0F02237D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0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B7F7-A840-4F8B-957F-184E3DF7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39A91-5D96-4EA9-BD5E-61D068B7D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F3791-B6C2-49D4-972C-69753902A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60E2A-7661-4DF0-A25B-24A8DBDBF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59A0B-384E-4AE8-9DDE-0E7E30EB1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4E68C-82F5-4D4A-84DF-E73B8883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E1B7-434D-418E-8159-22845FD0935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281EC-1D0D-43F9-9AE2-11451027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027AA-ACF4-4F87-8C20-888499CF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5977-2814-4172-9E11-0F02237D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4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7BCE-B5D3-4B5C-9137-5EFDC0B5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7D5FF-7D64-4BE4-ADBE-B5E24675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E1B7-434D-418E-8159-22845FD0935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B9EC9-E840-4ED2-BA61-265D1B33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19EBB-A3C1-4E65-8062-A23E69C4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5977-2814-4172-9E11-0F02237D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0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63DE3E-0AD3-4C1A-A4C5-5CB8C2BD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E1B7-434D-418E-8159-22845FD0935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99057-63C8-4349-8BD5-6EB94B4C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22EA7-11B0-4B6F-B48F-F678CBE5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5977-2814-4172-9E11-0F02237D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8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168C-8B1D-49C1-BEBD-D3CE8EAD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4424B-EFD9-4C29-A951-B7FAD1A7D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34D19-9037-4BC5-9B5D-B5CEE726B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CB115-1DC2-4A09-96A8-2794F003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E1B7-434D-418E-8159-22845FD0935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404C2-34F2-4BE8-96CA-C7FFBF3D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8B0A6-6CDC-4FAF-B3B2-A2162788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5977-2814-4172-9E11-0F02237D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3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C1D4-D7DD-4D51-AD3D-7DE3F5B36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CD905-6DF5-48C6-9A66-4E075D2DB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AD561-EE85-4375-A46A-080AB37B2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2BB75-76A0-4384-A4BD-2461C2D7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E1B7-434D-418E-8159-22845FD0935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20099-FFB9-45EB-B8F5-48C885B8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C246E-05DB-4FD2-9246-6D9872F4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5977-2814-4172-9E11-0F02237D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7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C4C4CC-37C9-4973-9D05-B9E68B23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EA2E6-37BF-49CC-A7B0-A23DC4626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47BBA-FBC7-48BA-B27C-CE6413EFF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0E1B7-434D-418E-8159-22845FD0935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A171-4B07-4EC7-B906-E8083C583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C47EC-992F-4FF3-B8DB-DA32C1EA3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25977-2814-4172-9E11-0F02237D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3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jpe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E357B1-E68B-4F38-9193-5D9F1A9DE6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73" b="19510"/>
          <a:stretch/>
        </p:blipFill>
        <p:spPr>
          <a:xfrm>
            <a:off x="20" y="206071"/>
            <a:ext cx="12191980" cy="48018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66A5D8-E184-4E8F-9001-D6F41E397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9122"/>
          <a:stretch/>
        </p:blipFill>
        <p:spPr>
          <a:xfrm flipV="1">
            <a:off x="0" y="0"/>
            <a:ext cx="12191999" cy="1713062"/>
          </a:xfrm>
          <a:custGeom>
            <a:avLst/>
            <a:gdLst>
              <a:gd name="connsiteX0" fmla="*/ 0 w 12191999"/>
              <a:gd name="connsiteY0" fmla="*/ 1713062 h 1713062"/>
              <a:gd name="connsiteX1" fmla="*/ 12191999 w 12191999"/>
              <a:gd name="connsiteY1" fmla="*/ 1713062 h 1713062"/>
              <a:gd name="connsiteX2" fmla="*/ 12191999 w 12191999"/>
              <a:gd name="connsiteY2" fmla="*/ 0 h 1713062"/>
              <a:gd name="connsiteX3" fmla="*/ 0 w 12191999"/>
              <a:gd name="connsiteY3" fmla="*/ 0 h 171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713062">
                <a:moveTo>
                  <a:pt x="0" y="1713062"/>
                </a:moveTo>
                <a:lnTo>
                  <a:pt x="12191999" y="1713062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B1D02B-BBFA-4A97-A021-7816ECC34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3840845"/>
            <a:ext cx="12195047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D7BED2-CC5E-4866-AC0C-DCF928AF8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5390368"/>
            <a:ext cx="12188952" cy="14676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832EA-AB18-4881-808E-18C21AA8B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5566756"/>
            <a:ext cx="10592174" cy="656946"/>
          </a:xfrm>
        </p:spPr>
        <p:txBody>
          <a:bodyPr anchor="t">
            <a:normAutofit/>
          </a:bodyPr>
          <a:lstStyle/>
          <a:p>
            <a:pPr algn="l"/>
            <a:r>
              <a:rPr lang="en-US" sz="4000" b="1" dirty="0">
                <a:solidFill>
                  <a:schemeClr val="accent1"/>
                </a:solidFill>
                <a:latin typeface="Abadi Extra Light" panose="020B0604020202020204" pitchFamily="34" charset="0"/>
              </a:rPr>
              <a:t>Introduction to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20A60-F293-4222-824E-BFD33E43D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510412" y="5981515"/>
            <a:ext cx="9416898" cy="484374"/>
          </a:xfrm>
        </p:spPr>
        <p:txBody>
          <a:bodyPr anchor="b">
            <a:normAutofit fontScale="77500" lnSpcReduction="20000"/>
          </a:bodyPr>
          <a:lstStyle/>
          <a:p>
            <a:pPr algn="l"/>
            <a:r>
              <a:rPr lang="en-US" sz="900" dirty="0">
                <a:solidFill>
                  <a:srgbClr val="000000"/>
                </a:solidFill>
              </a:rPr>
              <a:t>								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</a:rPr>
              <a:t>								</a:t>
            </a:r>
            <a:r>
              <a:rPr lang="en-US" sz="1900" dirty="0">
                <a:solidFill>
                  <a:srgbClr val="000000"/>
                </a:solidFill>
              </a:rPr>
              <a:t>- Abhilash Nagaraja 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16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6B4A6-27F6-458B-85B2-D0F0E3B6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Abadi Extra Light" panose="020B0204020104020204" pitchFamily="34" charset="0"/>
              </a:rPr>
              <a:t>Application Domains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E5AEDD-FD3E-4C97-A5F8-8BC20AE6E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321299"/>
              </p:ext>
            </p:extLst>
          </p:nvPr>
        </p:nvGraphicFramePr>
        <p:xfrm>
          <a:off x="838200" y="2016125"/>
          <a:ext cx="10515600" cy="406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264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306A-968C-4E98-BD93-262E7574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Abadi Extra Light" panose="020B0204020104020204" pitchFamily="34" charset="0"/>
              </a:rPr>
              <a:t>Data Analytics project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1CD4B-62F4-48D3-9CEC-44E23C7BE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47" y="1230881"/>
            <a:ext cx="9770706" cy="516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6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4676B-3DD9-43EC-81F6-A4562FFA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Key elements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AE7975B-2DBB-4ED2-BE83-2E809D1D5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88615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8005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B284-6682-42ED-B952-D19F89B2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badi Extra Light" panose="020B0204020104020204" pitchFamily="34" charset="0"/>
              </a:rPr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09704-5A4E-44AF-9C76-D1A770DA9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643254" cy="1116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branch of Mathematics dealing with the collection, analysis, interpretation and presentation of masses of data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 descr="Statistics Definition Mouse Pad | Etsy">
            <a:extLst>
              <a:ext uri="{FF2B5EF4-FFF2-40B4-BE49-F238E27FC236}">
                <a16:creationId xmlns:a16="http://schemas.microsoft.com/office/drawing/2014/main" id="{6792BF65-A370-4112-965B-FF21E1C7E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13" y="3429001"/>
            <a:ext cx="3593432" cy="306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00 Best AP Statistics images | Ap statistics, Statistics, Math humor">
            <a:extLst>
              <a:ext uri="{FF2B5EF4-FFF2-40B4-BE49-F238E27FC236}">
                <a16:creationId xmlns:a16="http://schemas.microsoft.com/office/drawing/2014/main" id="{DA7B5709-1360-4219-BE30-7E2384F4B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319" y="1249638"/>
            <a:ext cx="2741125" cy="257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4085AF-A9A5-4702-89AD-957ED02BC88B}"/>
              </a:ext>
            </a:extLst>
          </p:cNvPr>
          <p:cNvSpPr txBox="1"/>
          <p:nvPr/>
        </p:nvSpPr>
        <p:spPr>
          <a:xfrm>
            <a:off x="5338618" y="4604380"/>
            <a:ext cx="58835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The practice or science of collecting and analyzing numerical data in large quantities, especially for the purpose of inferring proportions in a whole from those in a representative sample.</a:t>
            </a:r>
          </a:p>
        </p:txBody>
      </p:sp>
    </p:spTree>
    <p:extLst>
      <p:ext uri="{BB962C8B-B14F-4D97-AF65-F5344CB8AC3E}">
        <p14:creationId xmlns:p14="http://schemas.microsoft.com/office/powerpoint/2010/main" val="3055629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6AED6B-5D34-4098-A3D5-C7F1EA3A4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Branches of Statistics</a:t>
            </a:r>
          </a:p>
        </p:txBody>
      </p:sp>
    </p:spTree>
    <p:extLst>
      <p:ext uri="{BB962C8B-B14F-4D97-AF65-F5344CB8AC3E}">
        <p14:creationId xmlns:p14="http://schemas.microsoft.com/office/powerpoint/2010/main" val="1725251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77C8C8-0B5F-40A4-8AE7-665FECB46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13FAB4-E18A-4CFA-B75B-92090037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12C0C28-5850-4F97-8E19-24B1DD749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79B284-6682-42ED-B952-D19F89B2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Abadi Extra Light" panose="020B0204020104020204" pitchFamily="34" charset="0"/>
              </a:rPr>
              <a:t>Descriptive Statistics</a:t>
            </a:r>
          </a:p>
        </p:txBody>
      </p:sp>
      <p:pic>
        <p:nvPicPr>
          <p:cNvPr id="7" name="Graphic 6" descr="Presentation with Bar Chart">
            <a:extLst>
              <a:ext uri="{FF2B5EF4-FFF2-40B4-BE49-F238E27FC236}">
                <a16:creationId xmlns:a16="http://schemas.microsoft.com/office/drawing/2014/main" id="{1FBC7A3E-0102-474C-95CA-958AE1485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467" y="1782981"/>
            <a:ext cx="3483864" cy="34838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09704-5A4E-44AF-9C76-D1A770DA9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7" y="1782981"/>
            <a:ext cx="6842935" cy="4393982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Analysis of data that helps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describe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, show or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summarize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data in a meaningful way such that,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patterns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underlying the data are revealed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Provides a general description and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characteristics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of the data in hand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Often aided by performing numerical calculations, drawing tables, and plotting graphs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80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A58062-3E97-4D60-B98D-91F374D0B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6858" y="630761"/>
            <a:ext cx="4795585" cy="559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62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30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5D354-BE33-4CDC-B220-5D015A0D69D1}"/>
              </a:ext>
            </a:extLst>
          </p:cNvPr>
          <p:cNvSpPr txBox="1"/>
          <p:nvPr/>
        </p:nvSpPr>
        <p:spPr>
          <a:xfrm>
            <a:off x="3428938" y="1839180"/>
            <a:ext cx="5334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Given a set of values: 10, 5, 7, 8, 7, 11, 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9B284-6682-42ED-B952-D19F89B2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badi Extra Light" panose="020B0204020104020204" pitchFamily="34" charset="0"/>
              </a:rPr>
              <a:t>Measures of Central Tendency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B4160E03-5E72-480D-98AF-F5DCCC8C1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59418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9722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79B284-6682-42ED-B952-D19F89B2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badi Extra Light" panose="020B0204020104020204" pitchFamily="34" charset="0"/>
              </a:rPr>
              <a:t>Choice of Central Tendency measure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B09704-5A4E-44AF-9C76-D1A770DA9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5" y="3092970"/>
            <a:ext cx="10082823" cy="2693976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</a:rPr>
              <a:t>Mean is the most popularly chosen measure in most cases. Yet, not always chosen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</a:rPr>
              <a:t>Median is a preferable measure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If there are a few extreme scores in the data (Outliers)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If there are some missing or undetermined values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If the data distribution is open ended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If data points are represented using an ordinal scale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</a:rPr>
              <a:t>Mode is a preferred choice if the data points are measured in a nominal scale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151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B284-6682-42ED-B952-D19F89B2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badi Extra Light" panose="020B0204020104020204" pitchFamily="34" charset="0"/>
              </a:rPr>
              <a:t>Measures of Spread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8C09EB-D460-429A-80BF-57A0FFAE878F}"/>
              </a:ext>
            </a:extLst>
          </p:cNvPr>
          <p:cNvGrpSpPr/>
          <p:nvPr/>
        </p:nvGrpSpPr>
        <p:grpSpPr>
          <a:xfrm>
            <a:off x="677854" y="1802776"/>
            <a:ext cx="11199354" cy="3553198"/>
            <a:chOff x="498745" y="1849910"/>
            <a:chExt cx="11199354" cy="35531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6E9F19C-68B0-44D4-ADB1-0B8A04ADA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745" y="1849910"/>
              <a:ext cx="2400098" cy="355319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5F99BD-5DA8-4308-9E97-DC64AE49B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3033" y="1884564"/>
              <a:ext cx="2313562" cy="351854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A765104-9EAD-4F1F-A134-6215145E3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60785" y="1884564"/>
              <a:ext cx="2306677" cy="351854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8AB72C2-A2C3-4931-B05F-FF6C923CF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91652" y="1884564"/>
              <a:ext cx="2306447" cy="3518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780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93A378-82EC-4805-BA83-595218236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Abadi Extra Light" panose="020B0204020104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79FD1-2D97-4296-AA69-7624F67CB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9" y="2421682"/>
            <a:ext cx="4977578" cy="363928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Defining Data Analytics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Friendly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Key elements of Data Analytics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Introduction to 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Descriptive and Inferential Statistics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6" descr="CRM Customer Insights App">
            <a:extLst>
              <a:ext uri="{FF2B5EF4-FFF2-40B4-BE49-F238E27FC236}">
                <a16:creationId xmlns:a16="http://schemas.microsoft.com/office/drawing/2014/main" id="{C80D848E-5E80-4A32-8C82-466389502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15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97B5A2-E127-4580-BFBA-111F3C59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badi Extra Light" panose="020B0204020104020204" pitchFamily="34" charset="0"/>
              </a:rPr>
              <a:t>Sample and Population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8802032-D24D-4EA4-9B28-285B79D8A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 population data set contains all members of the specified group under consideration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Ex: All the people living in India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 sample data contains a part, a subset of the population.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The size of the sample is always less than the size of the population from which it is drawn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Ex: A random selection of 1000 Indians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73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3814-2710-47F9-AE57-3BB56B05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badi Extra Light" panose="020B0204020104020204" pitchFamily="34" charset="0"/>
              </a:rPr>
              <a:t>Population Variance vs Sample Variance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5C9DA-8D16-4F6A-B51F-CFEB4F600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919" y="1893550"/>
            <a:ext cx="79152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22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523677-CF9D-42D1-BA9A-84203E1DE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59" y="1537956"/>
            <a:ext cx="2272803" cy="122901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badi Extra Light" panose="020B0204020104020204" pitchFamily="34" charset="0"/>
              </a:rPr>
              <a:t>Inferential Statistics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F53D776-FCCB-4382-97B4-36C4CE0A11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698035"/>
              </p:ext>
            </p:extLst>
          </p:nvPr>
        </p:nvGraphicFramePr>
        <p:xfrm>
          <a:off x="6383361" y="1456642"/>
          <a:ext cx="5065192" cy="3306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D43C7C4-2419-4141-9B13-488B385AB0C4}"/>
              </a:ext>
            </a:extLst>
          </p:cNvPr>
          <p:cNvSpPr/>
          <p:nvPr/>
        </p:nvSpPr>
        <p:spPr>
          <a:xfrm>
            <a:off x="326795" y="2967335"/>
            <a:ext cx="43300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While Descriptive statistics describes the data, Inferential statistics allows one to make predictions (inferences) from that data.</a:t>
            </a:r>
          </a:p>
        </p:txBody>
      </p:sp>
    </p:spTree>
    <p:extLst>
      <p:ext uri="{BB962C8B-B14F-4D97-AF65-F5344CB8AC3E}">
        <p14:creationId xmlns:p14="http://schemas.microsoft.com/office/powerpoint/2010/main" val="2411175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523677-CF9D-42D1-BA9A-84203E1DE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487" y="2614519"/>
            <a:ext cx="2272803" cy="122901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  <a:latin typeface="Abadi Extra Light" panose="020B0204020104020204" pitchFamily="34" charset="0"/>
              </a:rPr>
              <a:t>Inferential Statistics workflow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5369F9-39C3-4661-A7C1-B175DB1FE7CC}"/>
              </a:ext>
            </a:extLst>
          </p:cNvPr>
          <p:cNvSpPr/>
          <p:nvPr/>
        </p:nvSpPr>
        <p:spPr>
          <a:xfrm>
            <a:off x="7817963" y="1094805"/>
            <a:ext cx="1630837" cy="575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AFD3E3-802A-460D-AA19-CFD42948CE2B}"/>
              </a:ext>
            </a:extLst>
          </p:cNvPr>
          <p:cNvSpPr/>
          <p:nvPr/>
        </p:nvSpPr>
        <p:spPr>
          <a:xfrm>
            <a:off x="7817965" y="4842449"/>
            <a:ext cx="1630837" cy="575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75177F-ED85-4FEF-B42A-8517A0362CEC}"/>
              </a:ext>
            </a:extLst>
          </p:cNvPr>
          <p:cNvSpPr/>
          <p:nvPr/>
        </p:nvSpPr>
        <p:spPr>
          <a:xfrm>
            <a:off x="7200508" y="2152461"/>
            <a:ext cx="2865749" cy="82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Inferential Statistical Technique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7CCD0634-44FA-4D18-BEE3-51609EFFAA3E}"/>
              </a:ext>
            </a:extLst>
          </p:cNvPr>
          <p:cNvSpPr/>
          <p:nvPr/>
        </p:nvSpPr>
        <p:spPr>
          <a:xfrm>
            <a:off x="7535161" y="3334582"/>
            <a:ext cx="2196446" cy="10178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making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BCE302-1FCA-4D1D-8AE0-6448E0F97BE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8633382" y="1669840"/>
            <a:ext cx="1" cy="48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AA11E4-2A57-406F-A482-8F0C1F38E06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633383" y="2977506"/>
            <a:ext cx="1" cy="35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2B388B-1AD3-49D4-863D-DFD0195D0848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8633384" y="4352478"/>
            <a:ext cx="0" cy="48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F27BA5E-96F5-40DC-848D-E9A5AD86610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731607" y="3843530"/>
            <a:ext cx="79813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C4C120-2EFA-46C4-BCA4-A00FDDC3B0AB}"/>
              </a:ext>
            </a:extLst>
          </p:cNvPr>
          <p:cNvCxnSpPr>
            <a:cxnSpLocks/>
          </p:cNvCxnSpPr>
          <p:nvPr/>
        </p:nvCxnSpPr>
        <p:spPr>
          <a:xfrm flipV="1">
            <a:off x="10529740" y="2564983"/>
            <a:ext cx="0" cy="1278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474FE6-F8D1-47FF-8BCC-EA2219971010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10066257" y="2564983"/>
            <a:ext cx="4634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09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B284-6682-42ED-B952-D19F89B2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Abadi Extra Light" panose="020B0204020104020204" pitchFamily="34" charset="0"/>
              </a:rPr>
              <a:t>Techniques in Inferential Statistics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456565-9B89-41F5-BFCD-643DE11F2C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528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69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F4D120-3921-42A8-A063-46B023CB0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2A420-EBFA-478E-8562-F07BE9E028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45" r="2712" b="-1"/>
          <a:stretch/>
        </p:blipFill>
        <p:spPr>
          <a:xfrm>
            <a:off x="4476307" y="595421"/>
            <a:ext cx="7715693" cy="5658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01B3E5-85F4-41A9-A504-D5E6268DE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9"/>
          <a:stretch>
            <a:fillRect/>
          </a:stretch>
        </p:blipFill>
        <p:spPr>
          <a:xfrm>
            <a:off x="3466214" y="550975"/>
            <a:ext cx="8725786" cy="5756049"/>
          </a:xfrm>
          <a:custGeom>
            <a:avLst/>
            <a:gdLst>
              <a:gd name="connsiteX0" fmla="*/ 0 w 8725786"/>
              <a:gd name="connsiteY0" fmla="*/ 0 h 5756049"/>
              <a:gd name="connsiteX1" fmla="*/ 8725786 w 8725786"/>
              <a:gd name="connsiteY1" fmla="*/ 0 h 5756049"/>
              <a:gd name="connsiteX2" fmla="*/ 8725786 w 8725786"/>
              <a:gd name="connsiteY2" fmla="*/ 5756049 h 5756049"/>
              <a:gd name="connsiteX3" fmla="*/ 0 w 8725786"/>
              <a:gd name="connsiteY3" fmla="*/ 5756049 h 57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5786" h="5756049">
                <a:moveTo>
                  <a:pt x="0" y="0"/>
                </a:moveTo>
                <a:lnTo>
                  <a:pt x="8725786" y="0"/>
                </a:lnTo>
                <a:lnTo>
                  <a:pt x="8725786" y="5756049"/>
                </a:lnTo>
                <a:lnTo>
                  <a:pt x="0" y="575604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386102-48BB-40D4-89DC-31F9F883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2546823"/>
            <a:ext cx="4234444" cy="238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badi Extra Light" panose="020B0204020104020204" pitchFamily="34" charset="0"/>
              </a:rPr>
              <a:t>Why </a:t>
            </a:r>
            <a:br>
              <a:rPr lang="en-US" b="1" dirty="0">
                <a:solidFill>
                  <a:schemeClr val="accent1"/>
                </a:solidFill>
                <a:latin typeface="Abadi Extra Light" panose="020B0204020104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badi Extra Light" panose="020B0204020104020204" pitchFamily="34" charset="0"/>
              </a:rPr>
              <a:t>Analytics?</a:t>
            </a:r>
          </a:p>
        </p:txBody>
      </p:sp>
    </p:spTree>
    <p:extLst>
      <p:ext uri="{BB962C8B-B14F-4D97-AF65-F5344CB8AC3E}">
        <p14:creationId xmlns:p14="http://schemas.microsoft.com/office/powerpoint/2010/main" val="186412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95B5D-03D2-4592-B1F6-43C489AC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badi Extra Light" panose="020B0204020104020204" pitchFamily="34" charset="0"/>
              </a:rPr>
              <a:t>What’s the buzz about 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E91F55-8BCA-4FD3-9458-DDD9A0CCB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134911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159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6C9B-97F6-47E6-98A0-C94DBEAB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862848" cy="55046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badi Extra Light" panose="020B0204020104020204" pitchFamily="34" charset="0"/>
              </a:rPr>
              <a:t>The rise in demand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3241C7-F3D0-403E-9B99-2645B181F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946306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91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34CC-648C-4769-A10B-75A22149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99970" cy="83137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badi Extra Light" panose="020B0204020104020204" pitchFamily="34" charset="0"/>
              </a:rPr>
              <a:t>Data Growth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123EAC-68E7-497D-B077-D64F06879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126" y="1433430"/>
            <a:ext cx="8547084" cy="464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7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5" name="Picture 29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33DBE4-B824-41C2-95FD-1FEB0690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Abadi Extra Light" panose="020B0204020104020204" pitchFamily="34" charset="0"/>
              </a:rPr>
              <a:t>What is Data Analytics?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0E83E-B6A7-484F-925D-FB863A591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The analysis of data, typically large sets of data, by the use of </a:t>
            </a:r>
            <a:r>
              <a:rPr lang="en-US" sz="2200" b="1" dirty="0">
                <a:solidFill>
                  <a:srgbClr val="FFFFFF"/>
                </a:solidFill>
              </a:rPr>
              <a:t>mathematics, statistics</a:t>
            </a:r>
            <a:r>
              <a:rPr lang="en-US" sz="2200" dirty="0">
                <a:solidFill>
                  <a:srgbClr val="FFFFFF"/>
                </a:solidFill>
              </a:rPr>
              <a:t>, and </a:t>
            </a:r>
            <a:r>
              <a:rPr lang="en-US" sz="2200" b="1" dirty="0">
                <a:solidFill>
                  <a:srgbClr val="FFFFFF"/>
                </a:solidFill>
              </a:rPr>
              <a:t>computer software</a:t>
            </a:r>
            <a:r>
              <a:rPr lang="en-US" sz="2200" dirty="0">
                <a:solidFill>
                  <a:srgbClr val="FFFFFF"/>
                </a:solidFill>
              </a:rPr>
              <a:t>.</a:t>
            </a:r>
          </a:p>
          <a:p>
            <a:endParaRPr lang="en-US" sz="2200" dirty="0">
              <a:solidFill>
                <a:srgbClr val="FFFFFF"/>
              </a:solidFill>
            </a:endParaRPr>
          </a:p>
          <a:p>
            <a:r>
              <a:rPr lang="en-US" sz="2200" dirty="0">
                <a:solidFill>
                  <a:srgbClr val="FFFFFF"/>
                </a:solidFill>
              </a:rPr>
              <a:t>Analytics is the science of using data to build models that lead to </a:t>
            </a:r>
            <a:r>
              <a:rPr lang="en-US" sz="2200" b="1" dirty="0">
                <a:solidFill>
                  <a:srgbClr val="FFFFFF"/>
                </a:solidFill>
              </a:rPr>
              <a:t>better decisions </a:t>
            </a:r>
            <a:r>
              <a:rPr lang="en-US" sz="2200" dirty="0">
                <a:solidFill>
                  <a:srgbClr val="FFFFFF"/>
                </a:solidFill>
              </a:rPr>
              <a:t>that in turn </a:t>
            </a:r>
            <a:r>
              <a:rPr lang="en-US" sz="2200" b="1" dirty="0">
                <a:solidFill>
                  <a:srgbClr val="FFFFFF"/>
                </a:solidFill>
              </a:rPr>
              <a:t>add value </a:t>
            </a:r>
            <a:r>
              <a:rPr lang="en-US" sz="2200" dirty="0">
                <a:solidFill>
                  <a:srgbClr val="FFFFFF"/>
                </a:solidFill>
              </a:rPr>
              <a:t>to individuals, companies, and institutions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FFFFFF"/>
                </a:solidFill>
              </a:rPr>
              <a:t>						          		</a:t>
            </a: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5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D921-822B-4680-B49C-C8E74471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Abadi Extra Light" panose="020B0204020104020204" pitchFamily="34" charset="0"/>
              </a:rPr>
              <a:t>Types of Analytics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81715AC-B2E7-4E01-B6C0-1F43BCF30A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752654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3947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E0E1-3DFE-4486-808F-DA4CAEB4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badi Extra Light" panose="020B0204020104020204" pitchFamily="34" charset="0"/>
              </a:rPr>
              <a:t>Friendly Tools</a:t>
            </a:r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86C7597-5AB0-4B86-B76B-AE5EA613A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7" y="4079325"/>
            <a:ext cx="3369021" cy="1892267"/>
          </a:xfrm>
          <a:prstGeom prst="rect">
            <a:avLst/>
          </a:prstGeom>
        </p:spPr>
      </p:pic>
      <p:pic>
        <p:nvPicPr>
          <p:cNvPr id="1030" name="Picture 6" descr="Language Logo Python PNG - Picpng">
            <a:extLst>
              <a:ext uri="{FF2B5EF4-FFF2-40B4-BE49-F238E27FC236}">
                <a16:creationId xmlns:a16="http://schemas.microsoft.com/office/drawing/2014/main" id="{BA76F812-992C-4546-9750-81E64BAC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06" y="1690688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ableau-logo - The Data School">
            <a:extLst>
              <a:ext uri="{FF2B5EF4-FFF2-40B4-BE49-F238E27FC236}">
                <a16:creationId xmlns:a16="http://schemas.microsoft.com/office/drawing/2014/main" id="{CEB12B51-2199-4AFE-A8AD-369700EE0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200" y="2573847"/>
            <a:ext cx="2585800" cy="137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ndas - Python Data Analysis Library">
            <a:extLst>
              <a:ext uri="{FF2B5EF4-FFF2-40B4-BE49-F238E27FC236}">
                <a16:creationId xmlns:a16="http://schemas.microsoft.com/office/drawing/2014/main" id="{CC57CE1F-76DF-40D9-ACDE-DEDAA805F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200" y="1538910"/>
            <a:ext cx="2585800" cy="90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ata Visualization | Microsoft Power BI">
            <a:extLst>
              <a:ext uri="{FF2B5EF4-FFF2-40B4-BE49-F238E27FC236}">
                <a16:creationId xmlns:a16="http://schemas.microsoft.com/office/drawing/2014/main" id="{188B1B4E-0819-49F5-B369-653AFA67B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795" y="4029287"/>
            <a:ext cx="1931144" cy="160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AS: Analytics, Artificial Intelligence and Data Management | SAS">
            <a:extLst>
              <a:ext uri="{FF2B5EF4-FFF2-40B4-BE49-F238E27FC236}">
                <a16:creationId xmlns:a16="http://schemas.microsoft.com/office/drawing/2014/main" id="{30454DAD-E81A-486F-8543-F7B02CED6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200" y="4305279"/>
            <a:ext cx="2579844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ome Use Licenses for IBM SPSS 25 Available!">
            <a:extLst>
              <a:ext uri="{FF2B5EF4-FFF2-40B4-BE49-F238E27FC236}">
                <a16:creationId xmlns:a16="http://schemas.microsoft.com/office/drawing/2014/main" id="{FED33DCC-8AC4-4D7F-A195-5B80182C9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795" y="1771388"/>
            <a:ext cx="1931144" cy="194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D07BC8E-1FDD-433D-8630-20C2992DD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34" y="1598564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OpenRefine - Wikipedia">
            <a:extLst>
              <a:ext uri="{FF2B5EF4-FFF2-40B4-BE49-F238E27FC236}">
                <a16:creationId xmlns:a16="http://schemas.microsoft.com/office/drawing/2014/main" id="{5FAA8BA4-2396-4A38-88C9-1DDFDF2C4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522" y="3824288"/>
            <a:ext cx="1872598" cy="200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03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1106</Words>
  <Application>Microsoft Office PowerPoint</Application>
  <PresentationFormat>Widescreen</PresentationFormat>
  <Paragraphs>200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Abadi Extra Light</vt:lpstr>
      <vt:lpstr>Arial</vt:lpstr>
      <vt:lpstr>Calibri</vt:lpstr>
      <vt:lpstr>Calibri Light</vt:lpstr>
      <vt:lpstr>Wingdings</vt:lpstr>
      <vt:lpstr>Office Theme</vt:lpstr>
      <vt:lpstr>Introduction to Data Analytics</vt:lpstr>
      <vt:lpstr>Agenda</vt:lpstr>
      <vt:lpstr>Why  Analytics?</vt:lpstr>
      <vt:lpstr>What’s the buzz about ?</vt:lpstr>
      <vt:lpstr>The rise in demand</vt:lpstr>
      <vt:lpstr>Data Growth</vt:lpstr>
      <vt:lpstr>What is Data Analytics?</vt:lpstr>
      <vt:lpstr>Types of Analytics</vt:lpstr>
      <vt:lpstr>Friendly Tools</vt:lpstr>
      <vt:lpstr>Application Domains</vt:lpstr>
      <vt:lpstr>Data Analytics project workflow</vt:lpstr>
      <vt:lpstr>Key elements</vt:lpstr>
      <vt:lpstr>Statistics</vt:lpstr>
      <vt:lpstr>Branches of Statistics</vt:lpstr>
      <vt:lpstr>Descriptive Statistics</vt:lpstr>
      <vt:lpstr>PowerPoint Presentation</vt:lpstr>
      <vt:lpstr>Measures of Central Tendency</vt:lpstr>
      <vt:lpstr>Choice of Central Tendency measure</vt:lpstr>
      <vt:lpstr>Measures of Spread</vt:lpstr>
      <vt:lpstr>Sample and Population</vt:lpstr>
      <vt:lpstr>Population Variance vs Sample Variance</vt:lpstr>
      <vt:lpstr>Inferential Statistics</vt:lpstr>
      <vt:lpstr>Inferential Statistics workflow</vt:lpstr>
      <vt:lpstr>Techniques in Inferential 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Analytics</dc:title>
  <dc:creator>Abhilash Kashyap</dc:creator>
  <cp:lastModifiedBy>Abhilash Kashyap</cp:lastModifiedBy>
  <cp:revision>13</cp:revision>
  <dcterms:created xsi:type="dcterms:W3CDTF">2020-05-24T08:45:56Z</dcterms:created>
  <dcterms:modified xsi:type="dcterms:W3CDTF">2020-05-24T15:38:57Z</dcterms:modified>
</cp:coreProperties>
</file>